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WTzwCUGYZzJmhM8gXXwJ6yeaJ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Croatia: https://www.bottlebill.org/index.php/current-and-proposed-laws/worldwide/Croatia - 2019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Denmark: https://danskretursystem.dk/en/about-deposits/ 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Estonia: https://eestipandipakend.ee/en/how-does-the-deposit-system-work/ 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Finland: https://www.palpa.fi/beverage-container-recycling/deposit-refund-system/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Germany: https://dpg-pfandsystem.de/index.php/en/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Iceland: http://endurvinnslan.is/english/ - 2021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Latvia: https://depozitapunkts.lv/par-mums-en#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Malta: https://bcrsmalta.mt/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Netherlands:  ttps://www.statiegeldnederland.nl/ 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Norway: Infinitum Annual Report 2021</a:t>
            </a:r>
            <a:endParaRPr/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Sweden: https://pantamera.nu/en/private-citizen/facts--statistics/deposit-statistics/ - 2021</a:t>
            </a:r>
            <a:endParaRPr/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en-GB"/>
              <a:t>Slovakia: https://www.statiegeldnederland.nl/</a:t>
            </a: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jp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"/>
          <p:cNvGrpSpPr/>
          <p:nvPr/>
        </p:nvGrpSpPr>
        <p:grpSpPr>
          <a:xfrm>
            <a:off x="3513483" y="67175"/>
            <a:ext cx="4156624" cy="3208582"/>
            <a:chOff x="1925638" y="47625"/>
            <a:chExt cx="3784598" cy="2979738"/>
          </a:xfrm>
        </p:grpSpPr>
        <p:sp>
          <p:nvSpPr>
            <p:cNvPr id="90" name="Google Shape;90;p1"/>
            <p:cNvSpPr/>
            <p:nvPr/>
          </p:nvSpPr>
          <p:spPr>
            <a:xfrm>
              <a:off x="1925638" y="47625"/>
              <a:ext cx="112713" cy="103188"/>
            </a:xfrm>
            <a:custGeom>
              <a:avLst/>
              <a:gdLst/>
              <a:ahLst/>
              <a:cxnLst/>
              <a:rect l="l" t="t" r="r" b="b"/>
              <a:pathLst>
                <a:path w="355" h="325" extrusionOk="0">
                  <a:moveTo>
                    <a:pt x="322" y="0"/>
                  </a:moveTo>
                  <a:lnTo>
                    <a:pt x="293" y="12"/>
                  </a:lnTo>
                  <a:lnTo>
                    <a:pt x="229" y="41"/>
                  </a:lnTo>
                  <a:lnTo>
                    <a:pt x="216" y="78"/>
                  </a:lnTo>
                  <a:lnTo>
                    <a:pt x="234" y="94"/>
                  </a:lnTo>
                  <a:lnTo>
                    <a:pt x="218" y="127"/>
                  </a:lnTo>
                  <a:lnTo>
                    <a:pt x="163" y="159"/>
                  </a:lnTo>
                  <a:lnTo>
                    <a:pt x="125" y="163"/>
                  </a:lnTo>
                  <a:lnTo>
                    <a:pt x="60" y="230"/>
                  </a:lnTo>
                  <a:lnTo>
                    <a:pt x="26" y="252"/>
                  </a:lnTo>
                  <a:lnTo>
                    <a:pt x="0" y="303"/>
                  </a:lnTo>
                  <a:lnTo>
                    <a:pt x="23" y="325"/>
                  </a:lnTo>
                  <a:lnTo>
                    <a:pt x="53" y="286"/>
                  </a:lnTo>
                  <a:lnTo>
                    <a:pt x="95" y="232"/>
                  </a:lnTo>
                  <a:lnTo>
                    <a:pt x="112" y="201"/>
                  </a:lnTo>
                  <a:lnTo>
                    <a:pt x="168" y="181"/>
                  </a:lnTo>
                  <a:lnTo>
                    <a:pt x="277" y="175"/>
                  </a:lnTo>
                  <a:lnTo>
                    <a:pt x="329" y="151"/>
                  </a:lnTo>
                  <a:lnTo>
                    <a:pt x="323" y="84"/>
                  </a:lnTo>
                  <a:lnTo>
                    <a:pt x="305" y="88"/>
                  </a:lnTo>
                  <a:lnTo>
                    <a:pt x="305" y="66"/>
                  </a:lnTo>
                  <a:lnTo>
                    <a:pt x="355" y="22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1" name="Google Shape;91;p1"/>
            <p:cNvGrpSpPr/>
            <p:nvPr/>
          </p:nvGrpSpPr>
          <p:grpSpPr>
            <a:xfrm>
              <a:off x="3198813" y="58738"/>
              <a:ext cx="2511423" cy="2968625"/>
              <a:chOff x="3198813" y="58738"/>
              <a:chExt cx="2511423" cy="2968625"/>
            </a:xfrm>
          </p:grpSpPr>
          <p:sp>
            <p:nvSpPr>
              <p:cNvPr id="92" name="Google Shape;92;p1"/>
              <p:cNvSpPr/>
              <p:nvPr/>
            </p:nvSpPr>
            <p:spPr>
              <a:xfrm>
                <a:off x="4156075" y="973138"/>
                <a:ext cx="20638" cy="19050"/>
              </a:xfrm>
              <a:custGeom>
                <a:avLst/>
                <a:gdLst/>
                <a:ahLst/>
                <a:cxnLst/>
                <a:rect l="l" t="t" r="r" b="b"/>
                <a:pathLst>
                  <a:path w="67" h="57" extrusionOk="0">
                    <a:moveTo>
                      <a:pt x="67" y="47"/>
                    </a:moveTo>
                    <a:lnTo>
                      <a:pt x="63" y="0"/>
                    </a:lnTo>
                    <a:lnTo>
                      <a:pt x="0" y="57"/>
                    </a:ln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"/>
              <p:cNvSpPr/>
              <p:nvPr/>
            </p:nvSpPr>
            <p:spPr>
              <a:xfrm>
                <a:off x="4273550" y="839788"/>
                <a:ext cx="19050" cy="15875"/>
              </a:xfrm>
              <a:custGeom>
                <a:avLst/>
                <a:gdLst/>
                <a:ahLst/>
                <a:cxnLst/>
                <a:rect l="l" t="t" r="r" b="b"/>
                <a:pathLst>
                  <a:path w="59" h="53" extrusionOk="0">
                    <a:moveTo>
                      <a:pt x="0" y="33"/>
                    </a:moveTo>
                    <a:lnTo>
                      <a:pt x="34" y="53"/>
                    </a:lnTo>
                    <a:lnTo>
                      <a:pt x="59" y="30"/>
                    </a:lnTo>
                    <a:lnTo>
                      <a:pt x="36" y="0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/>
              <p:nvPr/>
            </p:nvSpPr>
            <p:spPr>
              <a:xfrm>
                <a:off x="4164013" y="938213"/>
                <a:ext cx="44450" cy="49213"/>
              </a:xfrm>
              <a:custGeom>
                <a:avLst/>
                <a:gdLst/>
                <a:ahLst/>
                <a:cxnLst/>
                <a:rect l="l" t="t" r="r" b="b"/>
                <a:pathLst>
                  <a:path w="139" h="154" extrusionOk="0">
                    <a:moveTo>
                      <a:pt x="60" y="154"/>
                    </a:moveTo>
                    <a:lnTo>
                      <a:pt x="96" y="120"/>
                    </a:lnTo>
                    <a:lnTo>
                      <a:pt x="102" y="63"/>
                    </a:lnTo>
                    <a:lnTo>
                      <a:pt x="139" y="27"/>
                    </a:lnTo>
                    <a:lnTo>
                      <a:pt x="121" y="0"/>
                    </a:lnTo>
                    <a:lnTo>
                      <a:pt x="69" y="28"/>
                    </a:lnTo>
                    <a:lnTo>
                      <a:pt x="5" y="55"/>
                    </a:lnTo>
                    <a:lnTo>
                      <a:pt x="0" y="95"/>
                    </a:lnTo>
                    <a:lnTo>
                      <a:pt x="59" y="90"/>
                    </a:lnTo>
                    <a:lnTo>
                      <a:pt x="60" y="154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1"/>
              <p:cNvSpPr/>
              <p:nvPr/>
            </p:nvSpPr>
            <p:spPr>
              <a:xfrm>
                <a:off x="4287838" y="781050"/>
                <a:ext cx="20638" cy="20638"/>
              </a:xfrm>
              <a:custGeom>
                <a:avLst/>
                <a:gdLst/>
                <a:ahLst/>
                <a:cxnLst/>
                <a:rect l="l" t="t" r="r" b="b"/>
                <a:pathLst>
                  <a:path w="66" h="67" extrusionOk="0">
                    <a:moveTo>
                      <a:pt x="17" y="67"/>
                    </a:moveTo>
                    <a:lnTo>
                      <a:pt x="60" y="56"/>
                    </a:lnTo>
                    <a:lnTo>
                      <a:pt x="66" y="0"/>
                    </a:lnTo>
                    <a:lnTo>
                      <a:pt x="0" y="23"/>
                    </a:lnTo>
                    <a:lnTo>
                      <a:pt x="17" y="6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1"/>
              <p:cNvSpPr/>
              <p:nvPr/>
            </p:nvSpPr>
            <p:spPr>
              <a:xfrm>
                <a:off x="4346575" y="493713"/>
                <a:ext cx="123825" cy="149226"/>
              </a:xfrm>
              <a:custGeom>
                <a:avLst/>
                <a:gdLst/>
                <a:ahLst/>
                <a:cxnLst/>
                <a:rect l="l" t="t" r="r" b="b"/>
                <a:pathLst>
                  <a:path w="391" h="473" extrusionOk="0">
                    <a:moveTo>
                      <a:pt x="100" y="392"/>
                    </a:moveTo>
                    <a:lnTo>
                      <a:pt x="169" y="396"/>
                    </a:lnTo>
                    <a:lnTo>
                      <a:pt x="233" y="326"/>
                    </a:lnTo>
                    <a:lnTo>
                      <a:pt x="243" y="378"/>
                    </a:lnTo>
                    <a:lnTo>
                      <a:pt x="363" y="373"/>
                    </a:lnTo>
                    <a:lnTo>
                      <a:pt x="325" y="311"/>
                    </a:lnTo>
                    <a:lnTo>
                      <a:pt x="328" y="251"/>
                    </a:lnTo>
                    <a:lnTo>
                      <a:pt x="371" y="181"/>
                    </a:lnTo>
                    <a:lnTo>
                      <a:pt x="354" y="138"/>
                    </a:lnTo>
                    <a:lnTo>
                      <a:pt x="391" y="122"/>
                    </a:lnTo>
                    <a:lnTo>
                      <a:pt x="350" y="78"/>
                    </a:lnTo>
                    <a:lnTo>
                      <a:pt x="321" y="128"/>
                    </a:lnTo>
                    <a:lnTo>
                      <a:pt x="307" y="98"/>
                    </a:lnTo>
                    <a:lnTo>
                      <a:pt x="320" y="29"/>
                    </a:lnTo>
                    <a:lnTo>
                      <a:pt x="289" y="2"/>
                    </a:lnTo>
                    <a:lnTo>
                      <a:pt x="267" y="69"/>
                    </a:lnTo>
                    <a:lnTo>
                      <a:pt x="239" y="19"/>
                    </a:lnTo>
                    <a:lnTo>
                      <a:pt x="193" y="0"/>
                    </a:lnTo>
                    <a:lnTo>
                      <a:pt x="214" y="96"/>
                    </a:lnTo>
                    <a:lnTo>
                      <a:pt x="144" y="77"/>
                    </a:lnTo>
                    <a:lnTo>
                      <a:pt x="137" y="121"/>
                    </a:lnTo>
                    <a:lnTo>
                      <a:pt x="207" y="153"/>
                    </a:lnTo>
                    <a:lnTo>
                      <a:pt x="181" y="180"/>
                    </a:lnTo>
                    <a:lnTo>
                      <a:pt x="68" y="157"/>
                    </a:lnTo>
                    <a:lnTo>
                      <a:pt x="24" y="217"/>
                    </a:lnTo>
                    <a:lnTo>
                      <a:pt x="76" y="267"/>
                    </a:lnTo>
                    <a:lnTo>
                      <a:pt x="29" y="290"/>
                    </a:lnTo>
                    <a:lnTo>
                      <a:pt x="39" y="323"/>
                    </a:lnTo>
                    <a:lnTo>
                      <a:pt x="89" y="340"/>
                    </a:lnTo>
                    <a:lnTo>
                      <a:pt x="87" y="382"/>
                    </a:lnTo>
                    <a:lnTo>
                      <a:pt x="20" y="394"/>
                    </a:lnTo>
                    <a:lnTo>
                      <a:pt x="0" y="427"/>
                    </a:lnTo>
                    <a:lnTo>
                      <a:pt x="43" y="473"/>
                    </a:lnTo>
                    <a:lnTo>
                      <a:pt x="100" y="392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1"/>
              <p:cNvSpPr/>
              <p:nvPr/>
            </p:nvSpPr>
            <p:spPr>
              <a:xfrm>
                <a:off x="4302125" y="658813"/>
                <a:ext cx="285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87" h="89" extrusionOk="0">
                    <a:moveTo>
                      <a:pt x="58" y="89"/>
                    </a:moveTo>
                    <a:lnTo>
                      <a:pt x="87" y="45"/>
                    </a:lnTo>
                    <a:lnTo>
                      <a:pt x="64" y="13"/>
                    </a:lnTo>
                    <a:lnTo>
                      <a:pt x="47" y="20"/>
                    </a:lnTo>
                    <a:lnTo>
                      <a:pt x="31" y="3"/>
                    </a:lnTo>
                    <a:lnTo>
                      <a:pt x="0" y="0"/>
                    </a:lnTo>
                    <a:lnTo>
                      <a:pt x="8" y="40"/>
                    </a:lnTo>
                    <a:lnTo>
                      <a:pt x="58" y="8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1"/>
              <p:cNvSpPr/>
              <p:nvPr/>
            </p:nvSpPr>
            <p:spPr>
              <a:xfrm>
                <a:off x="4475163" y="423863"/>
                <a:ext cx="87313" cy="90488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86" extrusionOk="0">
                    <a:moveTo>
                      <a:pt x="35" y="254"/>
                    </a:moveTo>
                    <a:lnTo>
                      <a:pt x="71" y="286"/>
                    </a:lnTo>
                    <a:lnTo>
                      <a:pt x="217" y="199"/>
                    </a:lnTo>
                    <a:lnTo>
                      <a:pt x="210" y="136"/>
                    </a:lnTo>
                    <a:lnTo>
                      <a:pt x="273" y="99"/>
                    </a:lnTo>
                    <a:lnTo>
                      <a:pt x="275" y="55"/>
                    </a:lnTo>
                    <a:lnTo>
                      <a:pt x="202" y="0"/>
                    </a:lnTo>
                    <a:lnTo>
                      <a:pt x="166" y="37"/>
                    </a:lnTo>
                    <a:lnTo>
                      <a:pt x="183" y="106"/>
                    </a:lnTo>
                    <a:lnTo>
                      <a:pt x="166" y="107"/>
                    </a:lnTo>
                    <a:lnTo>
                      <a:pt x="146" y="70"/>
                    </a:lnTo>
                    <a:lnTo>
                      <a:pt x="126" y="123"/>
                    </a:lnTo>
                    <a:lnTo>
                      <a:pt x="43" y="133"/>
                    </a:lnTo>
                    <a:lnTo>
                      <a:pt x="67" y="207"/>
                    </a:lnTo>
                    <a:lnTo>
                      <a:pt x="0" y="207"/>
                    </a:lnTo>
                    <a:lnTo>
                      <a:pt x="35" y="254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1"/>
              <p:cNvSpPr/>
              <p:nvPr/>
            </p:nvSpPr>
            <p:spPr>
              <a:xfrm>
                <a:off x="4144963" y="762000"/>
                <a:ext cx="17463" cy="25400"/>
              </a:xfrm>
              <a:custGeom>
                <a:avLst/>
                <a:gdLst/>
                <a:ahLst/>
                <a:cxnLst/>
                <a:rect l="l" t="t" r="r" b="b"/>
                <a:pathLst>
                  <a:path w="52" h="80" extrusionOk="0">
                    <a:moveTo>
                      <a:pt x="0" y="30"/>
                    </a:moveTo>
                    <a:lnTo>
                      <a:pt x="10" y="80"/>
                    </a:lnTo>
                    <a:lnTo>
                      <a:pt x="46" y="79"/>
                    </a:lnTo>
                    <a:lnTo>
                      <a:pt x="52" y="36"/>
                    </a:lnTo>
                    <a:lnTo>
                      <a:pt x="42" y="10"/>
                    </a:lnTo>
                    <a:lnTo>
                      <a:pt x="19" y="0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1"/>
              <p:cNvSpPr/>
              <p:nvPr/>
            </p:nvSpPr>
            <p:spPr>
              <a:xfrm>
                <a:off x="4202113" y="963613"/>
                <a:ext cx="22225" cy="42863"/>
              </a:xfrm>
              <a:custGeom>
                <a:avLst/>
                <a:gdLst/>
                <a:ahLst/>
                <a:cxnLst/>
                <a:rect l="l" t="t" r="r" b="b"/>
                <a:pathLst>
                  <a:path w="70" h="133" extrusionOk="0">
                    <a:moveTo>
                      <a:pt x="20" y="133"/>
                    </a:moveTo>
                    <a:lnTo>
                      <a:pt x="70" y="83"/>
                    </a:lnTo>
                    <a:lnTo>
                      <a:pt x="26" y="0"/>
                    </a:lnTo>
                    <a:lnTo>
                      <a:pt x="22" y="46"/>
                    </a:lnTo>
                    <a:lnTo>
                      <a:pt x="0" y="73"/>
                    </a:lnTo>
                    <a:lnTo>
                      <a:pt x="0" y="103"/>
                    </a:lnTo>
                    <a:lnTo>
                      <a:pt x="20" y="133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"/>
              <p:cNvSpPr/>
              <p:nvPr/>
            </p:nvSpPr>
            <p:spPr>
              <a:xfrm>
                <a:off x="4117975" y="795338"/>
                <a:ext cx="80963" cy="77788"/>
              </a:xfrm>
              <a:custGeom>
                <a:avLst/>
                <a:gdLst/>
                <a:ahLst/>
                <a:cxnLst/>
                <a:rect l="l" t="t" r="r" b="b"/>
                <a:pathLst>
                  <a:path w="252" h="243" extrusionOk="0">
                    <a:moveTo>
                      <a:pt x="43" y="217"/>
                    </a:moveTo>
                    <a:lnTo>
                      <a:pt x="96" y="124"/>
                    </a:lnTo>
                    <a:lnTo>
                      <a:pt x="153" y="102"/>
                    </a:lnTo>
                    <a:lnTo>
                      <a:pt x="124" y="173"/>
                    </a:lnTo>
                    <a:lnTo>
                      <a:pt x="130" y="236"/>
                    </a:lnTo>
                    <a:lnTo>
                      <a:pt x="157" y="243"/>
                    </a:lnTo>
                    <a:lnTo>
                      <a:pt x="150" y="206"/>
                    </a:lnTo>
                    <a:lnTo>
                      <a:pt x="146" y="173"/>
                    </a:lnTo>
                    <a:lnTo>
                      <a:pt x="183" y="159"/>
                    </a:lnTo>
                    <a:lnTo>
                      <a:pt x="199" y="142"/>
                    </a:lnTo>
                    <a:lnTo>
                      <a:pt x="233" y="89"/>
                    </a:lnTo>
                    <a:lnTo>
                      <a:pt x="252" y="35"/>
                    </a:lnTo>
                    <a:lnTo>
                      <a:pt x="218" y="0"/>
                    </a:lnTo>
                    <a:lnTo>
                      <a:pt x="158" y="33"/>
                    </a:lnTo>
                    <a:lnTo>
                      <a:pt x="96" y="50"/>
                    </a:lnTo>
                    <a:lnTo>
                      <a:pt x="42" y="103"/>
                    </a:lnTo>
                    <a:lnTo>
                      <a:pt x="0" y="160"/>
                    </a:lnTo>
                    <a:lnTo>
                      <a:pt x="7" y="194"/>
                    </a:lnTo>
                    <a:lnTo>
                      <a:pt x="43" y="21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1"/>
              <p:cNvSpPr/>
              <p:nvPr/>
            </p:nvSpPr>
            <p:spPr>
              <a:xfrm>
                <a:off x="4127500" y="663575"/>
                <a:ext cx="93663" cy="98425"/>
              </a:xfrm>
              <a:custGeom>
                <a:avLst/>
                <a:gdLst/>
                <a:ahLst/>
                <a:cxnLst/>
                <a:rect l="l" t="t" r="r" b="b"/>
                <a:pathLst>
                  <a:path w="299" h="310" extrusionOk="0">
                    <a:moveTo>
                      <a:pt x="16" y="301"/>
                    </a:moveTo>
                    <a:lnTo>
                      <a:pt x="60" y="244"/>
                    </a:lnTo>
                    <a:lnTo>
                      <a:pt x="90" y="246"/>
                    </a:lnTo>
                    <a:lnTo>
                      <a:pt x="186" y="190"/>
                    </a:lnTo>
                    <a:lnTo>
                      <a:pt x="97" y="300"/>
                    </a:lnTo>
                    <a:lnTo>
                      <a:pt x="137" y="310"/>
                    </a:lnTo>
                    <a:lnTo>
                      <a:pt x="219" y="255"/>
                    </a:lnTo>
                    <a:lnTo>
                      <a:pt x="266" y="249"/>
                    </a:lnTo>
                    <a:lnTo>
                      <a:pt x="299" y="195"/>
                    </a:lnTo>
                    <a:lnTo>
                      <a:pt x="229" y="180"/>
                    </a:lnTo>
                    <a:lnTo>
                      <a:pt x="243" y="150"/>
                    </a:lnTo>
                    <a:lnTo>
                      <a:pt x="228" y="86"/>
                    </a:lnTo>
                    <a:lnTo>
                      <a:pt x="245" y="53"/>
                    </a:lnTo>
                    <a:lnTo>
                      <a:pt x="200" y="0"/>
                    </a:lnTo>
                    <a:lnTo>
                      <a:pt x="178" y="30"/>
                    </a:lnTo>
                    <a:lnTo>
                      <a:pt x="191" y="84"/>
                    </a:lnTo>
                    <a:lnTo>
                      <a:pt x="151" y="87"/>
                    </a:lnTo>
                    <a:lnTo>
                      <a:pt x="106" y="151"/>
                    </a:lnTo>
                    <a:lnTo>
                      <a:pt x="59" y="161"/>
                    </a:lnTo>
                    <a:lnTo>
                      <a:pt x="22" y="191"/>
                    </a:lnTo>
                    <a:lnTo>
                      <a:pt x="33" y="234"/>
                    </a:lnTo>
                    <a:lnTo>
                      <a:pt x="0" y="258"/>
                    </a:lnTo>
                    <a:lnTo>
                      <a:pt x="16" y="301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1"/>
              <p:cNvSpPr/>
              <p:nvPr/>
            </p:nvSpPr>
            <p:spPr>
              <a:xfrm>
                <a:off x="4213225" y="566738"/>
                <a:ext cx="80963" cy="117475"/>
              </a:xfrm>
              <a:custGeom>
                <a:avLst/>
                <a:gdLst/>
                <a:ahLst/>
                <a:cxnLst/>
                <a:rect l="l" t="t" r="r" b="b"/>
                <a:pathLst>
                  <a:path w="256" h="370" extrusionOk="0">
                    <a:moveTo>
                      <a:pt x="32" y="360"/>
                    </a:moveTo>
                    <a:lnTo>
                      <a:pt x="45" y="370"/>
                    </a:lnTo>
                    <a:lnTo>
                      <a:pt x="84" y="276"/>
                    </a:lnTo>
                    <a:lnTo>
                      <a:pt x="173" y="246"/>
                    </a:lnTo>
                    <a:lnTo>
                      <a:pt x="197" y="193"/>
                    </a:lnTo>
                    <a:lnTo>
                      <a:pt x="236" y="156"/>
                    </a:lnTo>
                    <a:lnTo>
                      <a:pt x="229" y="96"/>
                    </a:lnTo>
                    <a:lnTo>
                      <a:pt x="256" y="59"/>
                    </a:lnTo>
                    <a:lnTo>
                      <a:pt x="248" y="16"/>
                    </a:lnTo>
                    <a:lnTo>
                      <a:pt x="174" y="0"/>
                    </a:lnTo>
                    <a:lnTo>
                      <a:pt x="152" y="60"/>
                    </a:lnTo>
                    <a:lnTo>
                      <a:pt x="132" y="84"/>
                    </a:lnTo>
                    <a:lnTo>
                      <a:pt x="145" y="120"/>
                    </a:lnTo>
                    <a:lnTo>
                      <a:pt x="133" y="153"/>
                    </a:lnTo>
                    <a:lnTo>
                      <a:pt x="83" y="161"/>
                    </a:lnTo>
                    <a:lnTo>
                      <a:pt x="73" y="233"/>
                    </a:lnTo>
                    <a:lnTo>
                      <a:pt x="0" y="308"/>
                    </a:lnTo>
                    <a:lnTo>
                      <a:pt x="34" y="337"/>
                    </a:lnTo>
                    <a:lnTo>
                      <a:pt x="32" y="36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1"/>
              <p:cNvSpPr/>
              <p:nvPr/>
            </p:nvSpPr>
            <p:spPr>
              <a:xfrm>
                <a:off x="4211638" y="882650"/>
                <a:ext cx="23813" cy="34925"/>
              </a:xfrm>
              <a:custGeom>
                <a:avLst/>
                <a:gdLst/>
                <a:ahLst/>
                <a:cxnLst/>
                <a:rect l="l" t="t" r="r" b="b"/>
                <a:pathLst>
                  <a:path w="76" h="113" extrusionOk="0">
                    <a:moveTo>
                      <a:pt x="13" y="66"/>
                    </a:moveTo>
                    <a:lnTo>
                      <a:pt x="0" y="113"/>
                    </a:lnTo>
                    <a:lnTo>
                      <a:pt x="54" y="95"/>
                    </a:lnTo>
                    <a:lnTo>
                      <a:pt x="76" y="65"/>
                    </a:lnTo>
                    <a:lnTo>
                      <a:pt x="66" y="29"/>
                    </a:lnTo>
                    <a:lnTo>
                      <a:pt x="23" y="0"/>
                    </a:lnTo>
                    <a:lnTo>
                      <a:pt x="13" y="66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1"/>
              <p:cNvSpPr/>
              <p:nvPr/>
            </p:nvSpPr>
            <p:spPr>
              <a:xfrm>
                <a:off x="5014913" y="179388"/>
                <a:ext cx="28575" cy="52388"/>
              </a:xfrm>
              <a:custGeom>
                <a:avLst/>
                <a:gdLst/>
                <a:ahLst/>
                <a:cxnLst/>
                <a:rect l="l" t="t" r="r" b="b"/>
                <a:pathLst>
                  <a:path w="91" h="165" extrusionOk="0">
                    <a:moveTo>
                      <a:pt x="22" y="165"/>
                    </a:moveTo>
                    <a:lnTo>
                      <a:pt x="68" y="141"/>
                    </a:lnTo>
                    <a:lnTo>
                      <a:pt x="91" y="98"/>
                    </a:lnTo>
                    <a:lnTo>
                      <a:pt x="51" y="15"/>
                    </a:lnTo>
                    <a:lnTo>
                      <a:pt x="0" y="0"/>
                    </a:lnTo>
                    <a:lnTo>
                      <a:pt x="4" y="79"/>
                    </a:lnTo>
                    <a:lnTo>
                      <a:pt x="22" y="165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" name="Google Shape;106;p1"/>
              <p:cNvSpPr/>
              <p:nvPr/>
            </p:nvSpPr>
            <p:spPr>
              <a:xfrm>
                <a:off x="4537075" y="341313"/>
                <a:ext cx="82550" cy="88900"/>
              </a:xfrm>
              <a:custGeom>
                <a:avLst/>
                <a:gdLst/>
                <a:ahLst/>
                <a:cxnLst/>
                <a:rect l="l" t="t" r="r" b="b"/>
                <a:pathLst>
                  <a:path w="260" h="283" extrusionOk="0">
                    <a:moveTo>
                      <a:pt x="37" y="118"/>
                    </a:moveTo>
                    <a:lnTo>
                      <a:pt x="45" y="201"/>
                    </a:lnTo>
                    <a:lnTo>
                      <a:pt x="125" y="283"/>
                    </a:lnTo>
                    <a:lnTo>
                      <a:pt x="179" y="272"/>
                    </a:lnTo>
                    <a:lnTo>
                      <a:pt x="201" y="209"/>
                    </a:lnTo>
                    <a:lnTo>
                      <a:pt x="260" y="136"/>
                    </a:lnTo>
                    <a:lnTo>
                      <a:pt x="203" y="96"/>
                    </a:lnTo>
                    <a:lnTo>
                      <a:pt x="196" y="60"/>
                    </a:lnTo>
                    <a:lnTo>
                      <a:pt x="213" y="27"/>
                    </a:lnTo>
                    <a:lnTo>
                      <a:pt x="173" y="0"/>
                    </a:lnTo>
                    <a:lnTo>
                      <a:pt x="190" y="96"/>
                    </a:lnTo>
                    <a:lnTo>
                      <a:pt x="141" y="157"/>
                    </a:lnTo>
                    <a:lnTo>
                      <a:pt x="141" y="193"/>
                    </a:lnTo>
                    <a:lnTo>
                      <a:pt x="104" y="120"/>
                    </a:lnTo>
                    <a:lnTo>
                      <a:pt x="143" y="54"/>
                    </a:lnTo>
                    <a:lnTo>
                      <a:pt x="66" y="55"/>
                    </a:lnTo>
                    <a:lnTo>
                      <a:pt x="16" y="31"/>
                    </a:lnTo>
                    <a:lnTo>
                      <a:pt x="0" y="75"/>
                    </a:lnTo>
                    <a:lnTo>
                      <a:pt x="0" y="111"/>
                    </a:lnTo>
                    <a:lnTo>
                      <a:pt x="37" y="118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1"/>
              <p:cNvSpPr/>
              <p:nvPr/>
            </p:nvSpPr>
            <p:spPr>
              <a:xfrm>
                <a:off x="4121150" y="1071563"/>
                <a:ext cx="34925" cy="19050"/>
              </a:xfrm>
              <a:custGeom>
                <a:avLst/>
                <a:gdLst/>
                <a:ahLst/>
                <a:cxnLst/>
                <a:rect l="l" t="t" r="r" b="b"/>
                <a:pathLst>
                  <a:path w="110" h="60" extrusionOk="0">
                    <a:moveTo>
                      <a:pt x="10" y="60"/>
                    </a:moveTo>
                    <a:lnTo>
                      <a:pt x="110" y="30"/>
                    </a:lnTo>
                    <a:lnTo>
                      <a:pt x="72" y="0"/>
                    </a:lnTo>
                    <a:lnTo>
                      <a:pt x="0" y="35"/>
                    </a:lnTo>
                    <a:lnTo>
                      <a:pt x="10" y="6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1"/>
              <p:cNvSpPr/>
              <p:nvPr/>
            </p:nvSpPr>
            <p:spPr>
              <a:xfrm>
                <a:off x="4864100" y="144463"/>
                <a:ext cx="128588" cy="100013"/>
              </a:xfrm>
              <a:custGeom>
                <a:avLst/>
                <a:gdLst/>
                <a:ahLst/>
                <a:cxnLst/>
                <a:rect l="l" t="t" r="r" b="b"/>
                <a:pathLst>
                  <a:path w="402" h="314" extrusionOk="0">
                    <a:moveTo>
                      <a:pt x="5" y="302"/>
                    </a:moveTo>
                    <a:lnTo>
                      <a:pt x="67" y="288"/>
                    </a:lnTo>
                    <a:lnTo>
                      <a:pt x="100" y="255"/>
                    </a:lnTo>
                    <a:lnTo>
                      <a:pt x="124" y="314"/>
                    </a:lnTo>
                    <a:lnTo>
                      <a:pt x="160" y="267"/>
                    </a:lnTo>
                    <a:lnTo>
                      <a:pt x="256" y="204"/>
                    </a:lnTo>
                    <a:lnTo>
                      <a:pt x="286" y="133"/>
                    </a:lnTo>
                    <a:lnTo>
                      <a:pt x="349" y="90"/>
                    </a:lnTo>
                    <a:lnTo>
                      <a:pt x="402" y="59"/>
                    </a:lnTo>
                    <a:lnTo>
                      <a:pt x="381" y="0"/>
                    </a:lnTo>
                    <a:lnTo>
                      <a:pt x="354" y="20"/>
                    </a:lnTo>
                    <a:lnTo>
                      <a:pt x="335" y="70"/>
                    </a:lnTo>
                    <a:lnTo>
                      <a:pt x="305" y="57"/>
                    </a:lnTo>
                    <a:lnTo>
                      <a:pt x="196" y="114"/>
                    </a:lnTo>
                    <a:lnTo>
                      <a:pt x="206" y="163"/>
                    </a:lnTo>
                    <a:lnTo>
                      <a:pt x="143" y="188"/>
                    </a:lnTo>
                    <a:lnTo>
                      <a:pt x="149" y="145"/>
                    </a:lnTo>
                    <a:lnTo>
                      <a:pt x="106" y="122"/>
                    </a:lnTo>
                    <a:lnTo>
                      <a:pt x="72" y="175"/>
                    </a:lnTo>
                    <a:lnTo>
                      <a:pt x="0" y="196"/>
                    </a:lnTo>
                    <a:lnTo>
                      <a:pt x="10" y="255"/>
                    </a:lnTo>
                    <a:lnTo>
                      <a:pt x="5" y="302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1"/>
              <p:cNvSpPr/>
              <p:nvPr/>
            </p:nvSpPr>
            <p:spPr>
              <a:xfrm>
                <a:off x="4886325" y="273050"/>
                <a:ext cx="63500" cy="41275"/>
              </a:xfrm>
              <a:custGeom>
                <a:avLst/>
                <a:gdLst/>
                <a:ahLst/>
                <a:cxnLst/>
                <a:rect l="l" t="t" r="r" b="b"/>
                <a:pathLst>
                  <a:path w="197" h="130" extrusionOk="0">
                    <a:moveTo>
                      <a:pt x="0" y="58"/>
                    </a:moveTo>
                    <a:lnTo>
                      <a:pt x="110" y="123"/>
                    </a:lnTo>
                    <a:lnTo>
                      <a:pt x="187" y="130"/>
                    </a:lnTo>
                    <a:lnTo>
                      <a:pt x="197" y="106"/>
                    </a:lnTo>
                    <a:lnTo>
                      <a:pt x="163" y="43"/>
                    </a:lnTo>
                    <a:lnTo>
                      <a:pt x="69" y="0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1"/>
              <p:cNvSpPr/>
              <p:nvPr/>
            </p:nvSpPr>
            <p:spPr>
              <a:xfrm>
                <a:off x="5343525" y="104775"/>
                <a:ext cx="14288" cy="20638"/>
              </a:xfrm>
              <a:custGeom>
                <a:avLst/>
                <a:gdLst/>
                <a:ahLst/>
                <a:cxnLst/>
                <a:rect l="l" t="t" r="r" b="b"/>
                <a:pathLst>
                  <a:path w="43" h="66" extrusionOk="0">
                    <a:moveTo>
                      <a:pt x="40" y="2"/>
                    </a:moveTo>
                    <a:lnTo>
                      <a:pt x="0" y="0"/>
                    </a:lnTo>
                    <a:lnTo>
                      <a:pt x="43" y="66"/>
                    </a:lnTo>
                    <a:lnTo>
                      <a:pt x="40" y="2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1"/>
              <p:cNvSpPr/>
              <p:nvPr/>
            </p:nvSpPr>
            <p:spPr>
              <a:xfrm>
                <a:off x="5170488" y="61913"/>
                <a:ext cx="84138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80" extrusionOk="0">
                    <a:moveTo>
                      <a:pt x="11" y="180"/>
                    </a:moveTo>
                    <a:lnTo>
                      <a:pt x="80" y="139"/>
                    </a:lnTo>
                    <a:lnTo>
                      <a:pt x="160" y="136"/>
                    </a:lnTo>
                    <a:lnTo>
                      <a:pt x="234" y="118"/>
                    </a:lnTo>
                    <a:lnTo>
                      <a:pt x="263" y="64"/>
                    </a:lnTo>
                    <a:lnTo>
                      <a:pt x="204" y="92"/>
                    </a:lnTo>
                    <a:lnTo>
                      <a:pt x="119" y="0"/>
                    </a:lnTo>
                    <a:lnTo>
                      <a:pt x="99" y="33"/>
                    </a:lnTo>
                    <a:lnTo>
                      <a:pt x="16" y="38"/>
                    </a:lnTo>
                    <a:lnTo>
                      <a:pt x="3" y="83"/>
                    </a:lnTo>
                    <a:lnTo>
                      <a:pt x="63" y="93"/>
                    </a:lnTo>
                    <a:lnTo>
                      <a:pt x="67" y="124"/>
                    </a:lnTo>
                    <a:lnTo>
                      <a:pt x="0" y="130"/>
                    </a:lnTo>
                    <a:lnTo>
                      <a:pt x="11" y="18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1"/>
              <p:cNvSpPr/>
              <p:nvPr/>
            </p:nvSpPr>
            <p:spPr>
              <a:xfrm>
                <a:off x="5049838" y="107950"/>
                <a:ext cx="19050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57" h="99" extrusionOk="0">
                    <a:moveTo>
                      <a:pt x="20" y="99"/>
                    </a:moveTo>
                    <a:lnTo>
                      <a:pt x="53" y="92"/>
                    </a:lnTo>
                    <a:lnTo>
                      <a:pt x="57" y="25"/>
                    </a:lnTo>
                    <a:lnTo>
                      <a:pt x="23" y="0"/>
                    </a:lnTo>
                    <a:lnTo>
                      <a:pt x="0" y="60"/>
                    </a:lnTo>
                    <a:lnTo>
                      <a:pt x="27" y="72"/>
                    </a:lnTo>
                    <a:lnTo>
                      <a:pt x="20" y="9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1"/>
              <p:cNvSpPr/>
              <p:nvPr/>
            </p:nvSpPr>
            <p:spPr>
              <a:xfrm>
                <a:off x="4938713" y="214313"/>
                <a:ext cx="65088" cy="87313"/>
              </a:xfrm>
              <a:custGeom>
                <a:avLst/>
                <a:gdLst/>
                <a:ahLst/>
                <a:cxnLst/>
                <a:rect l="l" t="t" r="r" b="b"/>
                <a:pathLst>
                  <a:path w="206" h="271" extrusionOk="0">
                    <a:moveTo>
                      <a:pt x="151" y="18"/>
                    </a:moveTo>
                    <a:lnTo>
                      <a:pt x="86" y="62"/>
                    </a:lnTo>
                    <a:lnTo>
                      <a:pt x="76" y="105"/>
                    </a:lnTo>
                    <a:lnTo>
                      <a:pt x="32" y="72"/>
                    </a:lnTo>
                    <a:lnTo>
                      <a:pt x="0" y="139"/>
                    </a:lnTo>
                    <a:lnTo>
                      <a:pt x="37" y="178"/>
                    </a:lnTo>
                    <a:lnTo>
                      <a:pt x="37" y="261"/>
                    </a:lnTo>
                    <a:lnTo>
                      <a:pt x="73" y="271"/>
                    </a:lnTo>
                    <a:lnTo>
                      <a:pt x="142" y="184"/>
                    </a:lnTo>
                    <a:lnTo>
                      <a:pt x="183" y="134"/>
                    </a:lnTo>
                    <a:lnTo>
                      <a:pt x="206" y="97"/>
                    </a:lnTo>
                    <a:lnTo>
                      <a:pt x="178" y="57"/>
                    </a:lnTo>
                    <a:lnTo>
                      <a:pt x="181" y="0"/>
                    </a:lnTo>
                    <a:lnTo>
                      <a:pt x="151" y="18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1"/>
              <p:cNvSpPr/>
              <p:nvPr/>
            </p:nvSpPr>
            <p:spPr>
              <a:xfrm>
                <a:off x="4810125" y="268288"/>
                <a:ext cx="25400" cy="26988"/>
              </a:xfrm>
              <a:custGeom>
                <a:avLst/>
                <a:gdLst/>
                <a:ahLst/>
                <a:cxnLst/>
                <a:rect l="l" t="t" r="r" b="b"/>
                <a:pathLst>
                  <a:path w="81" h="85" extrusionOk="0">
                    <a:moveTo>
                      <a:pt x="81" y="35"/>
                    </a:moveTo>
                    <a:lnTo>
                      <a:pt x="31" y="0"/>
                    </a:lnTo>
                    <a:lnTo>
                      <a:pt x="0" y="6"/>
                    </a:lnTo>
                    <a:lnTo>
                      <a:pt x="47" y="85"/>
                    </a:lnTo>
                    <a:lnTo>
                      <a:pt x="81" y="35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1"/>
              <p:cNvSpPr/>
              <p:nvPr/>
            </p:nvSpPr>
            <p:spPr>
              <a:xfrm>
                <a:off x="4606925" y="306388"/>
                <a:ext cx="53975" cy="68263"/>
              </a:xfrm>
              <a:custGeom>
                <a:avLst/>
                <a:gdLst/>
                <a:ahLst/>
                <a:cxnLst/>
                <a:rect l="l" t="t" r="r" b="b"/>
                <a:pathLst>
                  <a:path w="167" h="212" extrusionOk="0">
                    <a:moveTo>
                      <a:pt x="35" y="126"/>
                    </a:moveTo>
                    <a:lnTo>
                      <a:pt x="65" y="156"/>
                    </a:lnTo>
                    <a:lnTo>
                      <a:pt x="115" y="212"/>
                    </a:lnTo>
                    <a:lnTo>
                      <a:pt x="158" y="185"/>
                    </a:lnTo>
                    <a:lnTo>
                      <a:pt x="167" y="135"/>
                    </a:lnTo>
                    <a:lnTo>
                      <a:pt x="134" y="123"/>
                    </a:lnTo>
                    <a:lnTo>
                      <a:pt x="124" y="83"/>
                    </a:lnTo>
                    <a:lnTo>
                      <a:pt x="67" y="76"/>
                    </a:lnTo>
                    <a:lnTo>
                      <a:pt x="63" y="37"/>
                    </a:lnTo>
                    <a:lnTo>
                      <a:pt x="33" y="0"/>
                    </a:lnTo>
                    <a:lnTo>
                      <a:pt x="0" y="27"/>
                    </a:lnTo>
                    <a:lnTo>
                      <a:pt x="43" y="77"/>
                    </a:lnTo>
                    <a:lnTo>
                      <a:pt x="35" y="126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1"/>
              <p:cNvSpPr/>
              <p:nvPr/>
            </p:nvSpPr>
            <p:spPr>
              <a:xfrm>
                <a:off x="4557713" y="309563"/>
                <a:ext cx="14288" cy="39688"/>
              </a:xfrm>
              <a:custGeom>
                <a:avLst/>
                <a:gdLst/>
                <a:ahLst/>
                <a:cxnLst/>
                <a:rect l="l" t="t" r="r" b="b"/>
                <a:pathLst>
                  <a:path w="49" h="123" extrusionOk="0">
                    <a:moveTo>
                      <a:pt x="43" y="79"/>
                    </a:moveTo>
                    <a:lnTo>
                      <a:pt x="49" y="16"/>
                    </a:lnTo>
                    <a:lnTo>
                      <a:pt x="32" y="0"/>
                    </a:lnTo>
                    <a:lnTo>
                      <a:pt x="0" y="79"/>
                    </a:lnTo>
                    <a:lnTo>
                      <a:pt x="33" y="123"/>
                    </a:lnTo>
                    <a:lnTo>
                      <a:pt x="43" y="7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"/>
              <p:cNvSpPr/>
              <p:nvPr/>
            </p:nvSpPr>
            <p:spPr>
              <a:xfrm>
                <a:off x="4608513" y="396875"/>
                <a:ext cx="3175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100" h="97" extrusionOk="0">
                    <a:moveTo>
                      <a:pt x="0" y="60"/>
                    </a:moveTo>
                    <a:lnTo>
                      <a:pt x="15" y="97"/>
                    </a:lnTo>
                    <a:lnTo>
                      <a:pt x="77" y="89"/>
                    </a:lnTo>
                    <a:lnTo>
                      <a:pt x="100" y="7"/>
                    </a:lnTo>
                    <a:lnTo>
                      <a:pt x="74" y="0"/>
                    </a:lnTo>
                    <a:lnTo>
                      <a:pt x="57" y="37"/>
                    </a:lnTo>
                    <a:lnTo>
                      <a:pt x="0" y="6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1"/>
              <p:cNvSpPr/>
              <p:nvPr/>
            </p:nvSpPr>
            <p:spPr>
              <a:xfrm>
                <a:off x="4699000" y="312738"/>
                <a:ext cx="38100" cy="61913"/>
              </a:xfrm>
              <a:custGeom>
                <a:avLst/>
                <a:gdLst/>
                <a:ahLst/>
                <a:cxnLst/>
                <a:rect l="l" t="t" r="r" b="b"/>
                <a:pathLst>
                  <a:path w="120" h="196" extrusionOk="0">
                    <a:moveTo>
                      <a:pt x="17" y="167"/>
                    </a:moveTo>
                    <a:lnTo>
                      <a:pt x="64" y="196"/>
                    </a:lnTo>
                    <a:lnTo>
                      <a:pt x="101" y="169"/>
                    </a:lnTo>
                    <a:lnTo>
                      <a:pt x="71" y="93"/>
                    </a:lnTo>
                    <a:lnTo>
                      <a:pt x="120" y="27"/>
                    </a:lnTo>
                    <a:lnTo>
                      <a:pt x="80" y="0"/>
                    </a:lnTo>
                    <a:lnTo>
                      <a:pt x="46" y="24"/>
                    </a:lnTo>
                    <a:lnTo>
                      <a:pt x="29" y="57"/>
                    </a:lnTo>
                    <a:lnTo>
                      <a:pt x="0" y="74"/>
                    </a:lnTo>
                    <a:lnTo>
                      <a:pt x="24" y="133"/>
                    </a:lnTo>
                    <a:lnTo>
                      <a:pt x="17" y="16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1"/>
              <p:cNvSpPr/>
              <p:nvPr/>
            </p:nvSpPr>
            <p:spPr>
              <a:xfrm>
                <a:off x="4667250" y="296863"/>
                <a:ext cx="15875" cy="22225"/>
              </a:xfrm>
              <a:custGeom>
                <a:avLst/>
                <a:gdLst/>
                <a:ahLst/>
                <a:cxnLst/>
                <a:rect l="l" t="t" r="r" b="b"/>
                <a:pathLst>
                  <a:path w="50" h="67" extrusionOk="0">
                    <a:moveTo>
                      <a:pt x="50" y="49"/>
                    </a:moveTo>
                    <a:lnTo>
                      <a:pt x="20" y="0"/>
                    </a:lnTo>
                    <a:lnTo>
                      <a:pt x="3" y="13"/>
                    </a:lnTo>
                    <a:lnTo>
                      <a:pt x="0" y="43"/>
                    </a:lnTo>
                    <a:lnTo>
                      <a:pt x="23" y="67"/>
                    </a:lnTo>
                    <a:lnTo>
                      <a:pt x="50" y="4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1"/>
              <p:cNvSpPr/>
              <p:nvPr/>
            </p:nvSpPr>
            <p:spPr>
              <a:xfrm>
                <a:off x="4197350" y="669925"/>
                <a:ext cx="131763" cy="161925"/>
              </a:xfrm>
              <a:custGeom>
                <a:avLst/>
                <a:gdLst/>
                <a:ahLst/>
                <a:cxnLst/>
                <a:rect l="l" t="t" r="r" b="b"/>
                <a:pathLst>
                  <a:path w="418" h="506" extrusionOk="0">
                    <a:moveTo>
                      <a:pt x="315" y="135"/>
                    </a:moveTo>
                    <a:lnTo>
                      <a:pt x="268" y="156"/>
                    </a:lnTo>
                    <a:lnTo>
                      <a:pt x="252" y="212"/>
                    </a:lnTo>
                    <a:lnTo>
                      <a:pt x="232" y="276"/>
                    </a:lnTo>
                    <a:lnTo>
                      <a:pt x="185" y="286"/>
                    </a:lnTo>
                    <a:lnTo>
                      <a:pt x="179" y="247"/>
                    </a:lnTo>
                    <a:lnTo>
                      <a:pt x="228" y="183"/>
                    </a:lnTo>
                    <a:lnTo>
                      <a:pt x="228" y="160"/>
                    </a:lnTo>
                    <a:lnTo>
                      <a:pt x="191" y="126"/>
                    </a:lnTo>
                    <a:lnTo>
                      <a:pt x="221" y="77"/>
                    </a:lnTo>
                    <a:lnTo>
                      <a:pt x="200" y="4"/>
                    </a:lnTo>
                    <a:lnTo>
                      <a:pt x="170" y="0"/>
                    </a:lnTo>
                    <a:lnTo>
                      <a:pt x="111" y="121"/>
                    </a:lnTo>
                    <a:lnTo>
                      <a:pt x="131" y="151"/>
                    </a:lnTo>
                    <a:lnTo>
                      <a:pt x="105" y="188"/>
                    </a:lnTo>
                    <a:lnTo>
                      <a:pt x="105" y="247"/>
                    </a:lnTo>
                    <a:lnTo>
                      <a:pt x="19" y="341"/>
                    </a:lnTo>
                    <a:lnTo>
                      <a:pt x="43" y="374"/>
                    </a:lnTo>
                    <a:lnTo>
                      <a:pt x="0" y="394"/>
                    </a:lnTo>
                    <a:lnTo>
                      <a:pt x="7" y="414"/>
                    </a:lnTo>
                    <a:lnTo>
                      <a:pt x="44" y="420"/>
                    </a:lnTo>
                    <a:lnTo>
                      <a:pt x="12" y="497"/>
                    </a:lnTo>
                    <a:lnTo>
                      <a:pt x="35" y="503"/>
                    </a:lnTo>
                    <a:lnTo>
                      <a:pt x="71" y="414"/>
                    </a:lnTo>
                    <a:lnTo>
                      <a:pt x="113" y="374"/>
                    </a:lnTo>
                    <a:lnTo>
                      <a:pt x="104" y="476"/>
                    </a:lnTo>
                    <a:lnTo>
                      <a:pt x="134" y="506"/>
                    </a:lnTo>
                    <a:lnTo>
                      <a:pt x="134" y="506"/>
                    </a:lnTo>
                    <a:lnTo>
                      <a:pt x="159" y="464"/>
                    </a:lnTo>
                    <a:lnTo>
                      <a:pt x="176" y="434"/>
                    </a:lnTo>
                    <a:lnTo>
                      <a:pt x="182" y="423"/>
                    </a:lnTo>
                    <a:lnTo>
                      <a:pt x="183" y="416"/>
                    </a:lnTo>
                    <a:lnTo>
                      <a:pt x="183" y="416"/>
                    </a:lnTo>
                    <a:lnTo>
                      <a:pt x="184" y="410"/>
                    </a:lnTo>
                    <a:lnTo>
                      <a:pt x="187" y="403"/>
                    </a:lnTo>
                    <a:lnTo>
                      <a:pt x="192" y="384"/>
                    </a:lnTo>
                    <a:lnTo>
                      <a:pt x="200" y="359"/>
                    </a:lnTo>
                    <a:lnTo>
                      <a:pt x="210" y="409"/>
                    </a:lnTo>
                    <a:lnTo>
                      <a:pt x="253" y="432"/>
                    </a:lnTo>
                    <a:lnTo>
                      <a:pt x="287" y="422"/>
                    </a:lnTo>
                    <a:lnTo>
                      <a:pt x="253" y="371"/>
                    </a:lnTo>
                    <a:lnTo>
                      <a:pt x="277" y="338"/>
                    </a:lnTo>
                    <a:lnTo>
                      <a:pt x="289" y="282"/>
                    </a:lnTo>
                    <a:lnTo>
                      <a:pt x="353" y="288"/>
                    </a:lnTo>
                    <a:lnTo>
                      <a:pt x="358" y="219"/>
                    </a:lnTo>
                    <a:lnTo>
                      <a:pt x="418" y="144"/>
                    </a:lnTo>
                    <a:lnTo>
                      <a:pt x="400" y="108"/>
                    </a:lnTo>
                    <a:lnTo>
                      <a:pt x="364" y="72"/>
                    </a:lnTo>
                    <a:lnTo>
                      <a:pt x="364" y="72"/>
                    </a:lnTo>
                    <a:lnTo>
                      <a:pt x="360" y="74"/>
                    </a:lnTo>
                    <a:lnTo>
                      <a:pt x="354" y="77"/>
                    </a:lnTo>
                    <a:lnTo>
                      <a:pt x="349" y="78"/>
                    </a:lnTo>
                    <a:lnTo>
                      <a:pt x="346" y="80"/>
                    </a:lnTo>
                    <a:lnTo>
                      <a:pt x="343" y="78"/>
                    </a:lnTo>
                    <a:lnTo>
                      <a:pt x="340" y="76"/>
                    </a:lnTo>
                    <a:lnTo>
                      <a:pt x="340" y="76"/>
                    </a:lnTo>
                    <a:lnTo>
                      <a:pt x="338" y="72"/>
                    </a:lnTo>
                    <a:lnTo>
                      <a:pt x="335" y="66"/>
                    </a:lnTo>
                    <a:lnTo>
                      <a:pt x="326" y="55"/>
                    </a:lnTo>
                    <a:lnTo>
                      <a:pt x="314" y="43"/>
                    </a:lnTo>
                    <a:lnTo>
                      <a:pt x="283" y="83"/>
                    </a:lnTo>
                    <a:lnTo>
                      <a:pt x="315" y="135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1" name="Google Shape;121;p1"/>
              <p:cNvSpPr/>
              <p:nvPr/>
            </p:nvSpPr>
            <p:spPr>
              <a:xfrm>
                <a:off x="3198813" y="2447925"/>
                <a:ext cx="25400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83" h="102" extrusionOk="0">
                    <a:moveTo>
                      <a:pt x="83" y="45"/>
                    </a:moveTo>
                    <a:lnTo>
                      <a:pt x="47" y="0"/>
                    </a:lnTo>
                    <a:lnTo>
                      <a:pt x="33" y="30"/>
                    </a:lnTo>
                    <a:lnTo>
                      <a:pt x="0" y="37"/>
                    </a:lnTo>
                    <a:lnTo>
                      <a:pt x="8" y="76"/>
                    </a:lnTo>
                    <a:lnTo>
                      <a:pt x="44" y="102"/>
                    </a:lnTo>
                    <a:lnTo>
                      <a:pt x="83" y="45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2" name="Google Shape;122;p1"/>
              <p:cNvSpPr/>
              <p:nvPr/>
            </p:nvSpPr>
            <p:spPr>
              <a:xfrm>
                <a:off x="3232150" y="2593975"/>
                <a:ext cx="23813" cy="31750"/>
              </a:xfrm>
              <a:custGeom>
                <a:avLst/>
                <a:gdLst/>
                <a:ahLst/>
                <a:cxnLst/>
                <a:rect l="l" t="t" r="r" b="b"/>
                <a:pathLst>
                  <a:path w="74" h="99" extrusionOk="0">
                    <a:moveTo>
                      <a:pt x="50" y="50"/>
                    </a:moveTo>
                    <a:lnTo>
                      <a:pt x="29" y="0"/>
                    </a:lnTo>
                    <a:lnTo>
                      <a:pt x="0" y="23"/>
                    </a:lnTo>
                    <a:lnTo>
                      <a:pt x="10" y="67"/>
                    </a:lnTo>
                    <a:lnTo>
                      <a:pt x="74" y="99"/>
                    </a:lnTo>
                    <a:lnTo>
                      <a:pt x="50" y="5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1"/>
              <p:cNvSpPr/>
              <p:nvPr/>
            </p:nvSpPr>
            <p:spPr>
              <a:xfrm>
                <a:off x="3211513" y="2532063"/>
                <a:ext cx="20638" cy="34925"/>
              </a:xfrm>
              <a:custGeom>
                <a:avLst/>
                <a:gdLst/>
                <a:ahLst/>
                <a:cxnLst/>
                <a:rect l="l" t="t" r="r" b="b"/>
                <a:pathLst>
                  <a:path w="62" h="109" extrusionOk="0">
                    <a:moveTo>
                      <a:pt x="0" y="0"/>
                    </a:moveTo>
                    <a:lnTo>
                      <a:pt x="11" y="73"/>
                    </a:lnTo>
                    <a:lnTo>
                      <a:pt x="62" y="109"/>
                    </a:lnTo>
                    <a:lnTo>
                      <a:pt x="60" y="5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4" name="Google Shape;124;p1"/>
              <p:cNvSpPr/>
              <p:nvPr/>
            </p:nvSpPr>
            <p:spPr>
              <a:xfrm>
                <a:off x="3224213" y="2301875"/>
                <a:ext cx="23813" cy="25400"/>
              </a:xfrm>
              <a:custGeom>
                <a:avLst/>
                <a:gdLst/>
                <a:ahLst/>
                <a:cxnLst/>
                <a:rect l="l" t="t" r="r" b="b"/>
                <a:pathLst>
                  <a:path w="77" h="80" extrusionOk="0">
                    <a:moveTo>
                      <a:pt x="77" y="39"/>
                    </a:moveTo>
                    <a:lnTo>
                      <a:pt x="37" y="0"/>
                    </a:lnTo>
                    <a:lnTo>
                      <a:pt x="0" y="37"/>
                    </a:lnTo>
                    <a:lnTo>
                      <a:pt x="8" y="80"/>
                    </a:lnTo>
                    <a:lnTo>
                      <a:pt x="77" y="3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5" name="Google Shape;125;p1"/>
              <p:cNvSpPr/>
              <p:nvPr/>
            </p:nvSpPr>
            <p:spPr>
              <a:xfrm>
                <a:off x="4092575" y="822325"/>
                <a:ext cx="11113" cy="25400"/>
              </a:xfrm>
              <a:custGeom>
                <a:avLst/>
                <a:gdLst/>
                <a:ahLst/>
                <a:cxnLst/>
                <a:rect l="l" t="t" r="r" b="b"/>
                <a:pathLst>
                  <a:path w="34" h="79" extrusionOk="0">
                    <a:moveTo>
                      <a:pt x="24" y="79"/>
                    </a:moveTo>
                    <a:lnTo>
                      <a:pt x="34" y="33"/>
                    </a:lnTo>
                    <a:lnTo>
                      <a:pt x="0" y="0"/>
                    </a:lnTo>
                    <a:lnTo>
                      <a:pt x="1" y="59"/>
                    </a:lnTo>
                    <a:lnTo>
                      <a:pt x="24" y="7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6" name="Google Shape;126;p1"/>
              <p:cNvSpPr/>
              <p:nvPr/>
            </p:nvSpPr>
            <p:spPr>
              <a:xfrm>
                <a:off x="3248025" y="2252663"/>
                <a:ext cx="28575" cy="22225"/>
              </a:xfrm>
              <a:custGeom>
                <a:avLst/>
                <a:gdLst/>
                <a:ahLst/>
                <a:cxnLst/>
                <a:rect l="l" t="t" r="r" b="b"/>
                <a:pathLst>
                  <a:path w="87" h="73" extrusionOk="0">
                    <a:moveTo>
                      <a:pt x="44" y="73"/>
                    </a:moveTo>
                    <a:lnTo>
                      <a:pt x="87" y="50"/>
                    </a:lnTo>
                    <a:lnTo>
                      <a:pt x="59" y="0"/>
                    </a:lnTo>
                    <a:lnTo>
                      <a:pt x="0" y="1"/>
                    </a:lnTo>
                    <a:lnTo>
                      <a:pt x="17" y="43"/>
                    </a:lnTo>
                    <a:lnTo>
                      <a:pt x="44" y="73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7" name="Google Shape;127;p1"/>
              <p:cNvSpPr/>
              <p:nvPr/>
            </p:nvSpPr>
            <p:spPr>
              <a:xfrm>
                <a:off x="3228975" y="2382838"/>
                <a:ext cx="42863" cy="26988"/>
              </a:xfrm>
              <a:custGeom>
                <a:avLst/>
                <a:gdLst/>
                <a:ahLst/>
                <a:cxnLst/>
                <a:rect l="l" t="t" r="r" b="b"/>
                <a:pathLst>
                  <a:path w="136" h="87" extrusionOk="0">
                    <a:moveTo>
                      <a:pt x="116" y="49"/>
                    </a:moveTo>
                    <a:lnTo>
                      <a:pt x="136" y="19"/>
                    </a:lnTo>
                    <a:lnTo>
                      <a:pt x="86" y="0"/>
                    </a:lnTo>
                    <a:lnTo>
                      <a:pt x="0" y="67"/>
                    </a:lnTo>
                    <a:lnTo>
                      <a:pt x="6" y="87"/>
                    </a:lnTo>
                    <a:lnTo>
                      <a:pt x="65" y="43"/>
                    </a:lnTo>
                    <a:lnTo>
                      <a:pt x="116" y="4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1"/>
              <p:cNvSpPr/>
              <p:nvPr/>
            </p:nvSpPr>
            <p:spPr>
              <a:xfrm>
                <a:off x="3260725" y="2786063"/>
                <a:ext cx="11113" cy="30163"/>
              </a:xfrm>
              <a:custGeom>
                <a:avLst/>
                <a:gdLst/>
                <a:ahLst/>
                <a:cxnLst/>
                <a:rect l="l" t="t" r="r" b="b"/>
                <a:pathLst>
                  <a:path w="37" h="97" extrusionOk="0">
                    <a:moveTo>
                      <a:pt x="12" y="17"/>
                    </a:moveTo>
                    <a:lnTo>
                      <a:pt x="0" y="80"/>
                    </a:lnTo>
                    <a:lnTo>
                      <a:pt x="20" y="97"/>
                    </a:lnTo>
                    <a:lnTo>
                      <a:pt x="37" y="40"/>
                    </a:lnTo>
                    <a:lnTo>
                      <a:pt x="25" y="0"/>
                    </a:lnTo>
                    <a:lnTo>
                      <a:pt x="12" y="1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1"/>
              <p:cNvSpPr/>
              <p:nvPr/>
            </p:nvSpPr>
            <p:spPr>
              <a:xfrm>
                <a:off x="3263900" y="2681288"/>
                <a:ext cx="19050" cy="34925"/>
              </a:xfrm>
              <a:custGeom>
                <a:avLst/>
                <a:gdLst/>
                <a:ahLst/>
                <a:cxnLst/>
                <a:rect l="l" t="t" r="r" b="b"/>
                <a:pathLst>
                  <a:path w="57" h="109" extrusionOk="0">
                    <a:moveTo>
                      <a:pt x="12" y="0"/>
                    </a:moveTo>
                    <a:lnTo>
                      <a:pt x="0" y="36"/>
                    </a:lnTo>
                    <a:lnTo>
                      <a:pt x="44" y="109"/>
                    </a:lnTo>
                    <a:lnTo>
                      <a:pt x="57" y="56"/>
                    </a:lnTo>
                    <a:lnTo>
                      <a:pt x="29" y="2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1"/>
              <p:cNvSpPr/>
              <p:nvPr/>
            </p:nvSpPr>
            <p:spPr>
              <a:xfrm>
                <a:off x="3249613" y="2647950"/>
                <a:ext cx="20638" cy="26988"/>
              </a:xfrm>
              <a:custGeom>
                <a:avLst/>
                <a:gdLst/>
                <a:ahLst/>
                <a:cxnLst/>
                <a:rect l="l" t="t" r="r" b="b"/>
                <a:pathLst>
                  <a:path w="67" h="85" extrusionOk="0">
                    <a:moveTo>
                      <a:pt x="67" y="35"/>
                    </a:moveTo>
                    <a:lnTo>
                      <a:pt x="27" y="5"/>
                    </a:lnTo>
                    <a:lnTo>
                      <a:pt x="7" y="0"/>
                    </a:lnTo>
                    <a:lnTo>
                      <a:pt x="0" y="39"/>
                    </a:lnTo>
                    <a:lnTo>
                      <a:pt x="20" y="85"/>
                    </a:lnTo>
                    <a:lnTo>
                      <a:pt x="40" y="75"/>
                    </a:lnTo>
                    <a:lnTo>
                      <a:pt x="67" y="35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1" name="Google Shape;131;p1"/>
              <p:cNvSpPr/>
              <p:nvPr/>
            </p:nvSpPr>
            <p:spPr>
              <a:xfrm>
                <a:off x="3236913" y="58738"/>
                <a:ext cx="2473323" cy="2968625"/>
              </a:xfrm>
              <a:custGeom>
                <a:avLst/>
                <a:gdLst/>
                <a:ahLst/>
                <a:cxnLst/>
                <a:rect l="l" t="t" r="r" b="b"/>
                <a:pathLst>
                  <a:path w="7793" h="9350" extrusionOk="0">
                    <a:moveTo>
                      <a:pt x="7701" y="1194"/>
                    </a:moveTo>
                    <a:lnTo>
                      <a:pt x="7631" y="1205"/>
                    </a:lnTo>
                    <a:lnTo>
                      <a:pt x="7564" y="1130"/>
                    </a:lnTo>
                    <a:lnTo>
                      <a:pt x="7560" y="1209"/>
                    </a:lnTo>
                    <a:lnTo>
                      <a:pt x="7587" y="1205"/>
                    </a:lnTo>
                    <a:lnTo>
                      <a:pt x="7621" y="1239"/>
                    </a:lnTo>
                    <a:lnTo>
                      <a:pt x="7612" y="1308"/>
                    </a:lnTo>
                    <a:lnTo>
                      <a:pt x="7548" y="1272"/>
                    </a:lnTo>
                    <a:lnTo>
                      <a:pt x="7533" y="1385"/>
                    </a:lnTo>
                    <a:lnTo>
                      <a:pt x="7478" y="1492"/>
                    </a:lnTo>
                    <a:lnTo>
                      <a:pt x="7284" y="1589"/>
                    </a:lnTo>
                    <a:lnTo>
                      <a:pt x="7254" y="1626"/>
                    </a:lnTo>
                    <a:lnTo>
                      <a:pt x="7271" y="1590"/>
                    </a:lnTo>
                    <a:lnTo>
                      <a:pt x="7244" y="1531"/>
                    </a:lnTo>
                    <a:lnTo>
                      <a:pt x="7282" y="1567"/>
                    </a:lnTo>
                    <a:lnTo>
                      <a:pt x="7464" y="1463"/>
                    </a:lnTo>
                    <a:lnTo>
                      <a:pt x="7499" y="1346"/>
                    </a:lnTo>
                    <a:lnTo>
                      <a:pt x="7491" y="1257"/>
                    </a:lnTo>
                    <a:lnTo>
                      <a:pt x="7428" y="1206"/>
                    </a:lnTo>
                    <a:lnTo>
                      <a:pt x="7480" y="1156"/>
                    </a:lnTo>
                    <a:lnTo>
                      <a:pt x="7452" y="1081"/>
                    </a:lnTo>
                    <a:lnTo>
                      <a:pt x="7330" y="1075"/>
                    </a:lnTo>
                    <a:lnTo>
                      <a:pt x="7345" y="1022"/>
                    </a:lnTo>
                    <a:lnTo>
                      <a:pt x="7252" y="949"/>
                    </a:lnTo>
                    <a:lnTo>
                      <a:pt x="7148" y="915"/>
                    </a:lnTo>
                    <a:lnTo>
                      <a:pt x="7061" y="918"/>
                    </a:lnTo>
                    <a:lnTo>
                      <a:pt x="7088" y="881"/>
                    </a:lnTo>
                    <a:lnTo>
                      <a:pt x="7067" y="829"/>
                    </a:lnTo>
                    <a:lnTo>
                      <a:pt x="7181" y="868"/>
                    </a:lnTo>
                    <a:lnTo>
                      <a:pt x="7304" y="880"/>
                    </a:lnTo>
                    <a:lnTo>
                      <a:pt x="7438" y="915"/>
                    </a:lnTo>
                    <a:lnTo>
                      <a:pt x="7511" y="874"/>
                    </a:lnTo>
                    <a:lnTo>
                      <a:pt x="7570" y="863"/>
                    </a:lnTo>
                    <a:lnTo>
                      <a:pt x="7690" y="746"/>
                    </a:lnTo>
                    <a:lnTo>
                      <a:pt x="7793" y="723"/>
                    </a:lnTo>
                    <a:lnTo>
                      <a:pt x="7772" y="587"/>
                    </a:lnTo>
                    <a:lnTo>
                      <a:pt x="7722" y="597"/>
                    </a:lnTo>
                    <a:lnTo>
                      <a:pt x="7704" y="525"/>
                    </a:lnTo>
                    <a:lnTo>
                      <a:pt x="7617" y="515"/>
                    </a:lnTo>
                    <a:lnTo>
                      <a:pt x="7548" y="556"/>
                    </a:lnTo>
                    <a:lnTo>
                      <a:pt x="7501" y="519"/>
                    </a:lnTo>
                    <a:lnTo>
                      <a:pt x="7581" y="482"/>
                    </a:lnTo>
                    <a:lnTo>
                      <a:pt x="7584" y="449"/>
                    </a:lnTo>
                    <a:lnTo>
                      <a:pt x="7524" y="440"/>
                    </a:lnTo>
                    <a:lnTo>
                      <a:pt x="7476" y="360"/>
                    </a:lnTo>
                    <a:lnTo>
                      <a:pt x="7474" y="413"/>
                    </a:lnTo>
                    <a:lnTo>
                      <a:pt x="7420" y="460"/>
                    </a:lnTo>
                    <a:lnTo>
                      <a:pt x="7400" y="361"/>
                    </a:lnTo>
                    <a:lnTo>
                      <a:pt x="7326" y="388"/>
                    </a:lnTo>
                    <a:lnTo>
                      <a:pt x="7303" y="409"/>
                    </a:lnTo>
                    <a:lnTo>
                      <a:pt x="7260" y="379"/>
                    </a:lnTo>
                    <a:lnTo>
                      <a:pt x="7296" y="325"/>
                    </a:lnTo>
                    <a:lnTo>
                      <a:pt x="7252" y="259"/>
                    </a:lnTo>
                    <a:lnTo>
                      <a:pt x="7202" y="266"/>
                    </a:lnTo>
                    <a:lnTo>
                      <a:pt x="7125" y="207"/>
                    </a:lnTo>
                    <a:lnTo>
                      <a:pt x="7123" y="301"/>
                    </a:lnTo>
                    <a:lnTo>
                      <a:pt x="7076" y="321"/>
                    </a:lnTo>
                    <a:lnTo>
                      <a:pt x="7008" y="507"/>
                    </a:lnTo>
                    <a:lnTo>
                      <a:pt x="7069" y="596"/>
                    </a:lnTo>
                    <a:lnTo>
                      <a:pt x="7014" y="585"/>
                    </a:lnTo>
                    <a:lnTo>
                      <a:pt x="6933" y="802"/>
                    </a:lnTo>
                    <a:lnTo>
                      <a:pt x="6909" y="919"/>
                    </a:lnTo>
                    <a:lnTo>
                      <a:pt x="6840" y="941"/>
                    </a:lnTo>
                    <a:lnTo>
                      <a:pt x="6764" y="968"/>
                    </a:lnTo>
                    <a:lnTo>
                      <a:pt x="6758" y="951"/>
                    </a:lnTo>
                    <a:lnTo>
                      <a:pt x="6885" y="910"/>
                    </a:lnTo>
                    <a:lnTo>
                      <a:pt x="6940" y="701"/>
                    </a:lnTo>
                    <a:lnTo>
                      <a:pt x="6945" y="587"/>
                    </a:lnTo>
                    <a:lnTo>
                      <a:pt x="6925" y="578"/>
                    </a:lnTo>
                    <a:lnTo>
                      <a:pt x="6875" y="615"/>
                    </a:lnTo>
                    <a:lnTo>
                      <a:pt x="6862" y="591"/>
                    </a:lnTo>
                    <a:lnTo>
                      <a:pt x="6934" y="521"/>
                    </a:lnTo>
                    <a:lnTo>
                      <a:pt x="6967" y="378"/>
                    </a:lnTo>
                    <a:lnTo>
                      <a:pt x="6923" y="389"/>
                    </a:lnTo>
                    <a:lnTo>
                      <a:pt x="6794" y="456"/>
                    </a:lnTo>
                    <a:lnTo>
                      <a:pt x="6814" y="415"/>
                    </a:lnTo>
                    <a:lnTo>
                      <a:pt x="6883" y="365"/>
                    </a:lnTo>
                    <a:lnTo>
                      <a:pt x="6896" y="335"/>
                    </a:lnTo>
                    <a:lnTo>
                      <a:pt x="6840" y="276"/>
                    </a:lnTo>
                    <a:lnTo>
                      <a:pt x="6925" y="292"/>
                    </a:lnTo>
                    <a:lnTo>
                      <a:pt x="7035" y="181"/>
                    </a:lnTo>
                    <a:lnTo>
                      <a:pt x="7025" y="102"/>
                    </a:lnTo>
                    <a:lnTo>
                      <a:pt x="6924" y="139"/>
                    </a:lnTo>
                    <a:lnTo>
                      <a:pt x="6968" y="72"/>
                    </a:lnTo>
                    <a:lnTo>
                      <a:pt x="6893" y="0"/>
                    </a:lnTo>
                    <a:lnTo>
                      <a:pt x="6861" y="63"/>
                    </a:lnTo>
                    <a:lnTo>
                      <a:pt x="6851" y="93"/>
                    </a:lnTo>
                    <a:lnTo>
                      <a:pt x="6779" y="4"/>
                    </a:lnTo>
                    <a:lnTo>
                      <a:pt x="6754" y="71"/>
                    </a:lnTo>
                    <a:lnTo>
                      <a:pt x="6784" y="115"/>
                    </a:lnTo>
                    <a:lnTo>
                      <a:pt x="6745" y="135"/>
                    </a:lnTo>
                    <a:lnTo>
                      <a:pt x="6728" y="210"/>
                    </a:lnTo>
                    <a:lnTo>
                      <a:pt x="6756" y="244"/>
                    </a:lnTo>
                    <a:lnTo>
                      <a:pt x="6713" y="304"/>
                    </a:lnTo>
                    <a:lnTo>
                      <a:pt x="6696" y="331"/>
                    </a:lnTo>
                    <a:lnTo>
                      <a:pt x="6640" y="344"/>
                    </a:lnTo>
                    <a:lnTo>
                      <a:pt x="6627" y="408"/>
                    </a:lnTo>
                    <a:lnTo>
                      <a:pt x="6670" y="457"/>
                    </a:lnTo>
                    <a:lnTo>
                      <a:pt x="6658" y="500"/>
                    </a:lnTo>
                    <a:lnTo>
                      <a:pt x="6631" y="461"/>
                    </a:lnTo>
                    <a:lnTo>
                      <a:pt x="6582" y="600"/>
                    </a:lnTo>
                    <a:lnTo>
                      <a:pt x="6512" y="644"/>
                    </a:lnTo>
                    <a:lnTo>
                      <a:pt x="6466" y="642"/>
                    </a:lnTo>
                    <a:lnTo>
                      <a:pt x="6504" y="425"/>
                    </a:lnTo>
                    <a:lnTo>
                      <a:pt x="6417" y="449"/>
                    </a:lnTo>
                    <a:lnTo>
                      <a:pt x="6446" y="376"/>
                    </a:lnTo>
                    <a:lnTo>
                      <a:pt x="6496" y="346"/>
                    </a:lnTo>
                    <a:lnTo>
                      <a:pt x="6503" y="303"/>
                    </a:lnTo>
                    <a:lnTo>
                      <a:pt x="6472" y="249"/>
                    </a:lnTo>
                    <a:lnTo>
                      <a:pt x="6479" y="170"/>
                    </a:lnTo>
                    <a:lnTo>
                      <a:pt x="6422" y="220"/>
                    </a:lnTo>
                    <a:lnTo>
                      <a:pt x="6406" y="294"/>
                    </a:lnTo>
                    <a:lnTo>
                      <a:pt x="6324" y="368"/>
                    </a:lnTo>
                    <a:lnTo>
                      <a:pt x="6278" y="497"/>
                    </a:lnTo>
                    <a:lnTo>
                      <a:pt x="6083" y="741"/>
                    </a:lnTo>
                    <a:lnTo>
                      <a:pt x="6081" y="788"/>
                    </a:lnTo>
                    <a:lnTo>
                      <a:pt x="6138" y="784"/>
                    </a:lnTo>
                    <a:lnTo>
                      <a:pt x="6062" y="878"/>
                    </a:lnTo>
                    <a:lnTo>
                      <a:pt x="6028" y="935"/>
                    </a:lnTo>
                    <a:lnTo>
                      <a:pt x="5988" y="925"/>
                    </a:lnTo>
                    <a:lnTo>
                      <a:pt x="5968" y="835"/>
                    </a:lnTo>
                    <a:lnTo>
                      <a:pt x="6014" y="762"/>
                    </a:lnTo>
                    <a:lnTo>
                      <a:pt x="6067" y="499"/>
                    </a:lnTo>
                    <a:lnTo>
                      <a:pt x="6222" y="278"/>
                    </a:lnTo>
                    <a:lnTo>
                      <a:pt x="6209" y="223"/>
                    </a:lnTo>
                    <a:lnTo>
                      <a:pt x="6132" y="256"/>
                    </a:lnTo>
                    <a:lnTo>
                      <a:pt x="6083" y="310"/>
                    </a:lnTo>
                    <a:lnTo>
                      <a:pt x="6052" y="230"/>
                    </a:lnTo>
                    <a:lnTo>
                      <a:pt x="6012" y="220"/>
                    </a:lnTo>
                    <a:lnTo>
                      <a:pt x="5992" y="138"/>
                    </a:lnTo>
                    <a:lnTo>
                      <a:pt x="5968" y="145"/>
                    </a:lnTo>
                    <a:lnTo>
                      <a:pt x="5949" y="235"/>
                    </a:lnTo>
                    <a:lnTo>
                      <a:pt x="5915" y="165"/>
                    </a:lnTo>
                    <a:lnTo>
                      <a:pt x="5888" y="152"/>
                    </a:lnTo>
                    <a:lnTo>
                      <a:pt x="5876" y="262"/>
                    </a:lnTo>
                    <a:lnTo>
                      <a:pt x="5896" y="315"/>
                    </a:lnTo>
                    <a:lnTo>
                      <a:pt x="5867" y="332"/>
                    </a:lnTo>
                    <a:lnTo>
                      <a:pt x="5779" y="256"/>
                    </a:lnTo>
                    <a:lnTo>
                      <a:pt x="5753" y="276"/>
                    </a:lnTo>
                    <a:lnTo>
                      <a:pt x="5753" y="343"/>
                    </a:lnTo>
                    <a:lnTo>
                      <a:pt x="5843" y="359"/>
                    </a:lnTo>
                    <a:lnTo>
                      <a:pt x="5880" y="418"/>
                    </a:lnTo>
                    <a:lnTo>
                      <a:pt x="5865" y="464"/>
                    </a:lnTo>
                    <a:lnTo>
                      <a:pt x="5794" y="425"/>
                    </a:lnTo>
                    <a:lnTo>
                      <a:pt x="5755" y="551"/>
                    </a:lnTo>
                    <a:lnTo>
                      <a:pt x="5806" y="601"/>
                    </a:lnTo>
                    <a:lnTo>
                      <a:pt x="5772" y="642"/>
                    </a:lnTo>
                    <a:lnTo>
                      <a:pt x="5702" y="595"/>
                    </a:lnTo>
                    <a:lnTo>
                      <a:pt x="5658" y="599"/>
                    </a:lnTo>
                    <a:lnTo>
                      <a:pt x="5580" y="706"/>
                    </a:lnTo>
                    <a:lnTo>
                      <a:pt x="5547" y="720"/>
                    </a:lnTo>
                    <a:lnTo>
                      <a:pt x="5540" y="763"/>
                    </a:lnTo>
                    <a:lnTo>
                      <a:pt x="5521" y="819"/>
                    </a:lnTo>
                    <a:lnTo>
                      <a:pt x="5461" y="806"/>
                    </a:lnTo>
                    <a:lnTo>
                      <a:pt x="5448" y="890"/>
                    </a:lnTo>
                    <a:lnTo>
                      <a:pt x="5501" y="906"/>
                    </a:lnTo>
                    <a:lnTo>
                      <a:pt x="5456" y="959"/>
                    </a:lnTo>
                    <a:lnTo>
                      <a:pt x="5477" y="1068"/>
                    </a:lnTo>
                    <a:lnTo>
                      <a:pt x="5427" y="1086"/>
                    </a:lnTo>
                    <a:lnTo>
                      <a:pt x="5373" y="1000"/>
                    </a:lnTo>
                    <a:lnTo>
                      <a:pt x="5426" y="937"/>
                    </a:lnTo>
                    <a:lnTo>
                      <a:pt x="5342" y="940"/>
                    </a:lnTo>
                    <a:lnTo>
                      <a:pt x="5381" y="873"/>
                    </a:lnTo>
                    <a:lnTo>
                      <a:pt x="5245" y="849"/>
                    </a:lnTo>
                    <a:lnTo>
                      <a:pt x="5222" y="829"/>
                    </a:lnTo>
                    <a:lnTo>
                      <a:pt x="5198" y="859"/>
                    </a:lnTo>
                    <a:lnTo>
                      <a:pt x="5232" y="921"/>
                    </a:lnTo>
                    <a:lnTo>
                      <a:pt x="5155" y="909"/>
                    </a:lnTo>
                    <a:lnTo>
                      <a:pt x="5160" y="773"/>
                    </a:lnTo>
                    <a:lnTo>
                      <a:pt x="5077" y="751"/>
                    </a:lnTo>
                    <a:lnTo>
                      <a:pt x="5031" y="847"/>
                    </a:lnTo>
                    <a:lnTo>
                      <a:pt x="5044" y="877"/>
                    </a:lnTo>
                    <a:lnTo>
                      <a:pt x="4994" y="858"/>
                    </a:lnTo>
                    <a:lnTo>
                      <a:pt x="4988" y="808"/>
                    </a:lnTo>
                    <a:lnTo>
                      <a:pt x="4941" y="752"/>
                    </a:lnTo>
                    <a:lnTo>
                      <a:pt x="4934" y="821"/>
                    </a:lnTo>
                    <a:lnTo>
                      <a:pt x="4894" y="795"/>
                    </a:lnTo>
                    <a:lnTo>
                      <a:pt x="4841" y="812"/>
                    </a:lnTo>
                    <a:lnTo>
                      <a:pt x="4872" y="861"/>
                    </a:lnTo>
                    <a:lnTo>
                      <a:pt x="4944" y="838"/>
                    </a:lnTo>
                    <a:lnTo>
                      <a:pt x="4942" y="911"/>
                    </a:lnTo>
                    <a:lnTo>
                      <a:pt x="5005" y="977"/>
                    </a:lnTo>
                    <a:lnTo>
                      <a:pt x="5039" y="907"/>
                    </a:lnTo>
                    <a:lnTo>
                      <a:pt x="5106" y="952"/>
                    </a:lnTo>
                    <a:lnTo>
                      <a:pt x="5066" y="989"/>
                    </a:lnTo>
                    <a:lnTo>
                      <a:pt x="5110" y="1048"/>
                    </a:lnTo>
                    <a:lnTo>
                      <a:pt x="5070" y="1105"/>
                    </a:lnTo>
                    <a:lnTo>
                      <a:pt x="5085" y="1258"/>
                    </a:lnTo>
                    <a:lnTo>
                      <a:pt x="5024" y="1199"/>
                    </a:lnTo>
                    <a:lnTo>
                      <a:pt x="4994" y="1130"/>
                    </a:lnTo>
                    <a:lnTo>
                      <a:pt x="4948" y="1123"/>
                    </a:lnTo>
                    <a:lnTo>
                      <a:pt x="4913" y="1040"/>
                    </a:lnTo>
                    <a:lnTo>
                      <a:pt x="4863" y="1008"/>
                    </a:lnTo>
                    <a:lnTo>
                      <a:pt x="4839" y="1055"/>
                    </a:lnTo>
                    <a:lnTo>
                      <a:pt x="4904" y="1117"/>
                    </a:lnTo>
                    <a:lnTo>
                      <a:pt x="4837" y="1111"/>
                    </a:lnTo>
                    <a:lnTo>
                      <a:pt x="4818" y="1201"/>
                    </a:lnTo>
                    <a:lnTo>
                      <a:pt x="4751" y="1165"/>
                    </a:lnTo>
                    <a:lnTo>
                      <a:pt x="4787" y="1088"/>
                    </a:lnTo>
                    <a:lnTo>
                      <a:pt x="4754" y="1072"/>
                    </a:lnTo>
                    <a:lnTo>
                      <a:pt x="4714" y="1115"/>
                    </a:lnTo>
                    <a:lnTo>
                      <a:pt x="4705" y="1205"/>
                    </a:lnTo>
                    <a:lnTo>
                      <a:pt x="4639" y="1249"/>
                    </a:lnTo>
                    <a:lnTo>
                      <a:pt x="4652" y="1361"/>
                    </a:lnTo>
                    <a:lnTo>
                      <a:pt x="4707" y="1407"/>
                    </a:lnTo>
                    <a:lnTo>
                      <a:pt x="4683" y="1450"/>
                    </a:lnTo>
                    <a:lnTo>
                      <a:pt x="4643" y="1398"/>
                    </a:lnTo>
                    <a:lnTo>
                      <a:pt x="4613" y="1408"/>
                    </a:lnTo>
                    <a:lnTo>
                      <a:pt x="4591" y="1518"/>
                    </a:lnTo>
                    <a:lnTo>
                      <a:pt x="4512" y="1602"/>
                    </a:lnTo>
                    <a:lnTo>
                      <a:pt x="4512" y="1569"/>
                    </a:lnTo>
                    <a:lnTo>
                      <a:pt x="4573" y="1448"/>
                    </a:lnTo>
                    <a:lnTo>
                      <a:pt x="4573" y="1369"/>
                    </a:lnTo>
                    <a:lnTo>
                      <a:pt x="4535" y="1287"/>
                    </a:lnTo>
                    <a:lnTo>
                      <a:pt x="4568" y="1203"/>
                    </a:lnTo>
                    <a:lnTo>
                      <a:pt x="4573" y="1074"/>
                    </a:lnTo>
                    <a:lnTo>
                      <a:pt x="4548" y="1101"/>
                    </a:lnTo>
                    <a:lnTo>
                      <a:pt x="4497" y="1131"/>
                    </a:lnTo>
                    <a:lnTo>
                      <a:pt x="4494" y="1188"/>
                    </a:lnTo>
                    <a:lnTo>
                      <a:pt x="4448" y="1224"/>
                    </a:lnTo>
                    <a:lnTo>
                      <a:pt x="4429" y="1400"/>
                    </a:lnTo>
                    <a:lnTo>
                      <a:pt x="4374" y="1506"/>
                    </a:lnTo>
                    <a:lnTo>
                      <a:pt x="4373" y="1321"/>
                    </a:lnTo>
                    <a:lnTo>
                      <a:pt x="4349" y="1274"/>
                    </a:lnTo>
                    <a:lnTo>
                      <a:pt x="4368" y="1214"/>
                    </a:lnTo>
                    <a:lnTo>
                      <a:pt x="4321" y="1215"/>
                    </a:lnTo>
                    <a:lnTo>
                      <a:pt x="4305" y="1245"/>
                    </a:lnTo>
                    <a:lnTo>
                      <a:pt x="4239" y="1242"/>
                    </a:lnTo>
                    <a:lnTo>
                      <a:pt x="4166" y="1366"/>
                    </a:lnTo>
                    <a:lnTo>
                      <a:pt x="4210" y="1408"/>
                    </a:lnTo>
                    <a:lnTo>
                      <a:pt x="4194" y="1482"/>
                    </a:lnTo>
                    <a:lnTo>
                      <a:pt x="4234" y="1531"/>
                    </a:lnTo>
                    <a:lnTo>
                      <a:pt x="4268" y="1534"/>
                    </a:lnTo>
                    <a:lnTo>
                      <a:pt x="4363" y="1663"/>
                    </a:lnTo>
                    <a:lnTo>
                      <a:pt x="4356" y="1706"/>
                    </a:lnTo>
                    <a:lnTo>
                      <a:pt x="4279" y="1673"/>
                    </a:lnTo>
                    <a:lnTo>
                      <a:pt x="4269" y="1611"/>
                    </a:lnTo>
                    <a:lnTo>
                      <a:pt x="4185" y="1579"/>
                    </a:lnTo>
                    <a:lnTo>
                      <a:pt x="4123" y="1433"/>
                    </a:lnTo>
                    <a:lnTo>
                      <a:pt x="4044" y="1434"/>
                    </a:lnTo>
                    <a:lnTo>
                      <a:pt x="4061" y="1476"/>
                    </a:lnTo>
                    <a:lnTo>
                      <a:pt x="4064" y="1533"/>
                    </a:lnTo>
                    <a:lnTo>
                      <a:pt x="4145" y="1582"/>
                    </a:lnTo>
                    <a:lnTo>
                      <a:pt x="4109" y="1625"/>
                    </a:lnTo>
                    <a:lnTo>
                      <a:pt x="4055" y="1586"/>
                    </a:lnTo>
                    <a:lnTo>
                      <a:pt x="4038" y="1642"/>
                    </a:lnTo>
                    <a:lnTo>
                      <a:pt x="4015" y="1583"/>
                    </a:lnTo>
                    <a:lnTo>
                      <a:pt x="3978" y="1573"/>
                    </a:lnTo>
                    <a:lnTo>
                      <a:pt x="3968" y="1606"/>
                    </a:lnTo>
                    <a:lnTo>
                      <a:pt x="3935" y="1587"/>
                    </a:lnTo>
                    <a:lnTo>
                      <a:pt x="3984" y="1507"/>
                    </a:lnTo>
                    <a:lnTo>
                      <a:pt x="3937" y="1457"/>
                    </a:lnTo>
                    <a:lnTo>
                      <a:pt x="3882" y="1614"/>
                    </a:lnTo>
                    <a:lnTo>
                      <a:pt x="3892" y="1707"/>
                    </a:lnTo>
                    <a:lnTo>
                      <a:pt x="3914" y="1743"/>
                    </a:lnTo>
                    <a:lnTo>
                      <a:pt x="3747" y="1835"/>
                    </a:lnTo>
                    <a:lnTo>
                      <a:pt x="3721" y="1894"/>
                    </a:lnTo>
                    <a:lnTo>
                      <a:pt x="3618" y="1948"/>
                    </a:lnTo>
                    <a:lnTo>
                      <a:pt x="3625" y="1989"/>
                    </a:lnTo>
                    <a:lnTo>
                      <a:pt x="3556" y="2009"/>
                    </a:lnTo>
                    <a:lnTo>
                      <a:pt x="3524" y="2109"/>
                    </a:lnTo>
                    <a:lnTo>
                      <a:pt x="3421" y="2236"/>
                    </a:lnTo>
                    <a:lnTo>
                      <a:pt x="3424" y="2278"/>
                    </a:lnTo>
                    <a:lnTo>
                      <a:pt x="3501" y="2305"/>
                    </a:lnTo>
                    <a:lnTo>
                      <a:pt x="3515" y="2245"/>
                    </a:lnTo>
                    <a:lnTo>
                      <a:pt x="3561" y="2247"/>
                    </a:lnTo>
                    <a:lnTo>
                      <a:pt x="3578" y="2304"/>
                    </a:lnTo>
                    <a:lnTo>
                      <a:pt x="3618" y="2317"/>
                    </a:lnTo>
                    <a:lnTo>
                      <a:pt x="3707" y="2226"/>
                    </a:lnTo>
                    <a:lnTo>
                      <a:pt x="3741" y="2233"/>
                    </a:lnTo>
                    <a:lnTo>
                      <a:pt x="3715" y="2289"/>
                    </a:lnTo>
                    <a:lnTo>
                      <a:pt x="3759" y="2308"/>
                    </a:lnTo>
                    <a:lnTo>
                      <a:pt x="3725" y="2355"/>
                    </a:lnTo>
                    <a:lnTo>
                      <a:pt x="3659" y="2396"/>
                    </a:lnTo>
                    <a:lnTo>
                      <a:pt x="3693" y="2455"/>
                    </a:lnTo>
                    <a:lnTo>
                      <a:pt x="3636" y="2455"/>
                    </a:lnTo>
                    <a:lnTo>
                      <a:pt x="3593" y="2356"/>
                    </a:lnTo>
                    <a:lnTo>
                      <a:pt x="3539" y="2397"/>
                    </a:lnTo>
                    <a:lnTo>
                      <a:pt x="3479" y="2361"/>
                    </a:lnTo>
                    <a:lnTo>
                      <a:pt x="3375" y="2405"/>
                    </a:lnTo>
                    <a:lnTo>
                      <a:pt x="3330" y="2459"/>
                    </a:lnTo>
                    <a:lnTo>
                      <a:pt x="3386" y="2488"/>
                    </a:lnTo>
                    <a:lnTo>
                      <a:pt x="3417" y="2541"/>
                    </a:lnTo>
                    <a:lnTo>
                      <a:pt x="3374" y="2561"/>
                    </a:lnTo>
                    <a:lnTo>
                      <a:pt x="3414" y="2617"/>
                    </a:lnTo>
                    <a:lnTo>
                      <a:pt x="3391" y="2640"/>
                    </a:lnTo>
                    <a:lnTo>
                      <a:pt x="3345" y="2641"/>
                    </a:lnTo>
                    <a:lnTo>
                      <a:pt x="3332" y="2682"/>
                    </a:lnTo>
                    <a:lnTo>
                      <a:pt x="3421" y="2657"/>
                    </a:lnTo>
                    <a:lnTo>
                      <a:pt x="3439" y="2687"/>
                    </a:lnTo>
                    <a:lnTo>
                      <a:pt x="3419" y="2714"/>
                    </a:lnTo>
                    <a:lnTo>
                      <a:pt x="3362" y="2694"/>
                    </a:lnTo>
                    <a:lnTo>
                      <a:pt x="3335" y="2747"/>
                    </a:lnTo>
                    <a:lnTo>
                      <a:pt x="3329" y="2701"/>
                    </a:lnTo>
                    <a:lnTo>
                      <a:pt x="3298" y="2655"/>
                    </a:lnTo>
                    <a:lnTo>
                      <a:pt x="3281" y="2582"/>
                    </a:lnTo>
                    <a:lnTo>
                      <a:pt x="3294" y="2549"/>
                    </a:lnTo>
                    <a:lnTo>
                      <a:pt x="3264" y="2549"/>
                    </a:lnTo>
                    <a:lnTo>
                      <a:pt x="3228" y="2653"/>
                    </a:lnTo>
                    <a:lnTo>
                      <a:pt x="3171" y="2676"/>
                    </a:lnTo>
                    <a:lnTo>
                      <a:pt x="3142" y="2736"/>
                    </a:lnTo>
                    <a:lnTo>
                      <a:pt x="3100" y="2803"/>
                    </a:lnTo>
                    <a:lnTo>
                      <a:pt x="3127" y="2832"/>
                    </a:lnTo>
                    <a:lnTo>
                      <a:pt x="3164" y="2855"/>
                    </a:lnTo>
                    <a:lnTo>
                      <a:pt x="3124" y="2889"/>
                    </a:lnTo>
                    <a:lnTo>
                      <a:pt x="3160" y="2911"/>
                    </a:lnTo>
                    <a:lnTo>
                      <a:pt x="3111" y="2972"/>
                    </a:lnTo>
                    <a:lnTo>
                      <a:pt x="3048" y="3009"/>
                    </a:lnTo>
                    <a:lnTo>
                      <a:pt x="3069" y="3038"/>
                    </a:lnTo>
                    <a:lnTo>
                      <a:pt x="3135" y="3031"/>
                    </a:lnTo>
                    <a:lnTo>
                      <a:pt x="3205" y="2998"/>
                    </a:lnTo>
                    <a:lnTo>
                      <a:pt x="3151" y="3058"/>
                    </a:lnTo>
                    <a:lnTo>
                      <a:pt x="3173" y="3094"/>
                    </a:lnTo>
                    <a:lnTo>
                      <a:pt x="3126" y="3114"/>
                    </a:lnTo>
                    <a:lnTo>
                      <a:pt x="3079" y="3078"/>
                    </a:lnTo>
                    <a:lnTo>
                      <a:pt x="3042" y="3098"/>
                    </a:lnTo>
                    <a:lnTo>
                      <a:pt x="3025" y="3073"/>
                    </a:lnTo>
                    <a:lnTo>
                      <a:pt x="2982" y="3063"/>
                    </a:lnTo>
                    <a:lnTo>
                      <a:pt x="2957" y="2997"/>
                    </a:lnTo>
                    <a:lnTo>
                      <a:pt x="2885" y="3077"/>
                    </a:lnTo>
                    <a:lnTo>
                      <a:pt x="2866" y="3176"/>
                    </a:lnTo>
                    <a:lnTo>
                      <a:pt x="2896" y="3193"/>
                    </a:lnTo>
                    <a:lnTo>
                      <a:pt x="2914" y="3249"/>
                    </a:lnTo>
                    <a:lnTo>
                      <a:pt x="2966" y="3215"/>
                    </a:lnTo>
                    <a:lnTo>
                      <a:pt x="2994" y="3255"/>
                    </a:lnTo>
                    <a:lnTo>
                      <a:pt x="3053" y="3251"/>
                    </a:lnTo>
                    <a:lnTo>
                      <a:pt x="3108" y="3303"/>
                    </a:lnTo>
                    <a:lnTo>
                      <a:pt x="3058" y="3363"/>
                    </a:lnTo>
                    <a:lnTo>
                      <a:pt x="2991" y="3301"/>
                    </a:lnTo>
                    <a:lnTo>
                      <a:pt x="2927" y="3326"/>
                    </a:lnTo>
                    <a:lnTo>
                      <a:pt x="2838" y="3332"/>
                    </a:lnTo>
                    <a:lnTo>
                      <a:pt x="2818" y="3356"/>
                    </a:lnTo>
                    <a:lnTo>
                      <a:pt x="2775" y="3370"/>
                    </a:lnTo>
                    <a:lnTo>
                      <a:pt x="2762" y="3456"/>
                    </a:lnTo>
                    <a:lnTo>
                      <a:pt x="2719" y="3454"/>
                    </a:lnTo>
                    <a:lnTo>
                      <a:pt x="2682" y="3494"/>
                    </a:lnTo>
                    <a:lnTo>
                      <a:pt x="2635" y="3477"/>
                    </a:lnTo>
                    <a:lnTo>
                      <a:pt x="2620" y="3517"/>
                    </a:lnTo>
                    <a:lnTo>
                      <a:pt x="2560" y="3505"/>
                    </a:lnTo>
                    <a:lnTo>
                      <a:pt x="2550" y="3535"/>
                    </a:lnTo>
                    <a:lnTo>
                      <a:pt x="2583" y="3574"/>
                    </a:lnTo>
                    <a:lnTo>
                      <a:pt x="2630" y="3600"/>
                    </a:lnTo>
                    <a:lnTo>
                      <a:pt x="2551" y="3611"/>
                    </a:lnTo>
                    <a:lnTo>
                      <a:pt x="2544" y="3648"/>
                    </a:lnTo>
                    <a:lnTo>
                      <a:pt x="2567" y="3677"/>
                    </a:lnTo>
                    <a:lnTo>
                      <a:pt x="2551" y="3707"/>
                    </a:lnTo>
                    <a:lnTo>
                      <a:pt x="2497" y="3684"/>
                    </a:lnTo>
                    <a:lnTo>
                      <a:pt x="2475" y="3711"/>
                    </a:lnTo>
                    <a:lnTo>
                      <a:pt x="2539" y="3737"/>
                    </a:lnTo>
                    <a:lnTo>
                      <a:pt x="2442" y="3741"/>
                    </a:lnTo>
                    <a:lnTo>
                      <a:pt x="2438" y="3785"/>
                    </a:lnTo>
                    <a:lnTo>
                      <a:pt x="2545" y="3797"/>
                    </a:lnTo>
                    <a:lnTo>
                      <a:pt x="2526" y="3857"/>
                    </a:lnTo>
                    <a:lnTo>
                      <a:pt x="2479" y="3850"/>
                    </a:lnTo>
                    <a:lnTo>
                      <a:pt x="2473" y="3910"/>
                    </a:lnTo>
                    <a:lnTo>
                      <a:pt x="2496" y="3923"/>
                    </a:lnTo>
                    <a:lnTo>
                      <a:pt x="2561" y="4029"/>
                    </a:lnTo>
                    <a:lnTo>
                      <a:pt x="2588" y="4002"/>
                    </a:lnTo>
                    <a:lnTo>
                      <a:pt x="2680" y="3992"/>
                    </a:lnTo>
                    <a:lnTo>
                      <a:pt x="2654" y="4041"/>
                    </a:lnTo>
                    <a:lnTo>
                      <a:pt x="2584" y="4075"/>
                    </a:lnTo>
                    <a:lnTo>
                      <a:pt x="2559" y="4126"/>
                    </a:lnTo>
                    <a:lnTo>
                      <a:pt x="2531" y="4062"/>
                    </a:lnTo>
                    <a:lnTo>
                      <a:pt x="2494" y="4016"/>
                    </a:lnTo>
                    <a:lnTo>
                      <a:pt x="2411" y="4036"/>
                    </a:lnTo>
                    <a:lnTo>
                      <a:pt x="2385" y="4038"/>
                    </a:lnTo>
                    <a:lnTo>
                      <a:pt x="2378" y="4130"/>
                    </a:lnTo>
                    <a:lnTo>
                      <a:pt x="2259" y="4178"/>
                    </a:lnTo>
                    <a:lnTo>
                      <a:pt x="2209" y="4132"/>
                    </a:lnTo>
                    <a:lnTo>
                      <a:pt x="2185" y="4191"/>
                    </a:lnTo>
                    <a:lnTo>
                      <a:pt x="2259" y="4205"/>
                    </a:lnTo>
                    <a:lnTo>
                      <a:pt x="2273" y="4247"/>
                    </a:lnTo>
                    <a:lnTo>
                      <a:pt x="2210" y="4282"/>
                    </a:lnTo>
                    <a:lnTo>
                      <a:pt x="2240" y="4314"/>
                    </a:lnTo>
                    <a:lnTo>
                      <a:pt x="2302" y="4224"/>
                    </a:lnTo>
                    <a:lnTo>
                      <a:pt x="2376" y="4173"/>
                    </a:lnTo>
                    <a:lnTo>
                      <a:pt x="2372" y="4224"/>
                    </a:lnTo>
                    <a:lnTo>
                      <a:pt x="2429" y="4279"/>
                    </a:lnTo>
                    <a:lnTo>
                      <a:pt x="2414" y="4299"/>
                    </a:lnTo>
                    <a:lnTo>
                      <a:pt x="2329" y="4250"/>
                    </a:lnTo>
                    <a:lnTo>
                      <a:pt x="2307" y="4294"/>
                    </a:lnTo>
                    <a:lnTo>
                      <a:pt x="2333" y="4343"/>
                    </a:lnTo>
                    <a:lnTo>
                      <a:pt x="2273" y="4351"/>
                    </a:lnTo>
                    <a:lnTo>
                      <a:pt x="2254" y="4396"/>
                    </a:lnTo>
                    <a:lnTo>
                      <a:pt x="2315" y="4430"/>
                    </a:lnTo>
                    <a:lnTo>
                      <a:pt x="2302" y="4495"/>
                    </a:lnTo>
                    <a:lnTo>
                      <a:pt x="2266" y="4503"/>
                    </a:lnTo>
                    <a:lnTo>
                      <a:pt x="2248" y="4436"/>
                    </a:lnTo>
                    <a:lnTo>
                      <a:pt x="2204" y="4451"/>
                    </a:lnTo>
                    <a:lnTo>
                      <a:pt x="2215" y="4517"/>
                    </a:lnTo>
                    <a:lnTo>
                      <a:pt x="2272" y="4549"/>
                    </a:lnTo>
                    <a:lnTo>
                      <a:pt x="2290" y="4653"/>
                    </a:lnTo>
                    <a:lnTo>
                      <a:pt x="2290" y="4653"/>
                    </a:lnTo>
                    <a:lnTo>
                      <a:pt x="2296" y="4675"/>
                    </a:lnTo>
                    <a:lnTo>
                      <a:pt x="2296" y="4675"/>
                    </a:lnTo>
                    <a:lnTo>
                      <a:pt x="2297" y="4681"/>
                    </a:lnTo>
                    <a:lnTo>
                      <a:pt x="2297" y="4681"/>
                    </a:lnTo>
                    <a:lnTo>
                      <a:pt x="2287" y="4675"/>
                    </a:lnTo>
                    <a:lnTo>
                      <a:pt x="2287" y="4675"/>
                    </a:lnTo>
                    <a:lnTo>
                      <a:pt x="2227" y="4632"/>
                    </a:lnTo>
                    <a:lnTo>
                      <a:pt x="2206" y="4612"/>
                    </a:lnTo>
                    <a:lnTo>
                      <a:pt x="2202" y="4550"/>
                    </a:lnTo>
                    <a:lnTo>
                      <a:pt x="2179" y="4540"/>
                    </a:lnTo>
                    <a:lnTo>
                      <a:pt x="2166" y="4590"/>
                    </a:lnTo>
                    <a:lnTo>
                      <a:pt x="2186" y="4627"/>
                    </a:lnTo>
                    <a:lnTo>
                      <a:pt x="2150" y="4640"/>
                    </a:lnTo>
                    <a:lnTo>
                      <a:pt x="2150" y="4640"/>
                    </a:lnTo>
                    <a:lnTo>
                      <a:pt x="2122" y="4675"/>
                    </a:lnTo>
                    <a:lnTo>
                      <a:pt x="2122" y="4675"/>
                    </a:lnTo>
                    <a:lnTo>
                      <a:pt x="2104" y="4697"/>
                    </a:lnTo>
                    <a:lnTo>
                      <a:pt x="2084" y="4747"/>
                    </a:lnTo>
                    <a:lnTo>
                      <a:pt x="2121" y="4763"/>
                    </a:lnTo>
                    <a:lnTo>
                      <a:pt x="2161" y="4686"/>
                    </a:lnTo>
                    <a:lnTo>
                      <a:pt x="2161" y="4686"/>
                    </a:lnTo>
                    <a:lnTo>
                      <a:pt x="2181" y="4675"/>
                    </a:lnTo>
                    <a:lnTo>
                      <a:pt x="2181" y="4675"/>
                    </a:lnTo>
                    <a:lnTo>
                      <a:pt x="2190" y="4669"/>
                    </a:lnTo>
                    <a:lnTo>
                      <a:pt x="2190" y="4669"/>
                    </a:lnTo>
                    <a:lnTo>
                      <a:pt x="2191" y="4675"/>
                    </a:lnTo>
                    <a:lnTo>
                      <a:pt x="2191" y="4675"/>
                    </a:lnTo>
                    <a:lnTo>
                      <a:pt x="2201" y="4776"/>
                    </a:lnTo>
                    <a:lnTo>
                      <a:pt x="2244" y="4748"/>
                    </a:lnTo>
                    <a:lnTo>
                      <a:pt x="2287" y="4692"/>
                    </a:lnTo>
                    <a:lnTo>
                      <a:pt x="2300" y="4715"/>
                    </a:lnTo>
                    <a:lnTo>
                      <a:pt x="2274" y="4752"/>
                    </a:lnTo>
                    <a:lnTo>
                      <a:pt x="2218" y="4782"/>
                    </a:lnTo>
                    <a:lnTo>
                      <a:pt x="2234" y="4798"/>
                    </a:lnTo>
                    <a:lnTo>
                      <a:pt x="2195" y="4865"/>
                    </a:lnTo>
                    <a:lnTo>
                      <a:pt x="2159" y="4835"/>
                    </a:lnTo>
                    <a:lnTo>
                      <a:pt x="2141" y="4763"/>
                    </a:lnTo>
                    <a:lnTo>
                      <a:pt x="2115" y="4790"/>
                    </a:lnTo>
                    <a:lnTo>
                      <a:pt x="2098" y="4823"/>
                    </a:lnTo>
                    <a:lnTo>
                      <a:pt x="2035" y="4840"/>
                    </a:lnTo>
                    <a:lnTo>
                      <a:pt x="1993" y="4890"/>
                    </a:lnTo>
                    <a:lnTo>
                      <a:pt x="2003" y="4963"/>
                    </a:lnTo>
                    <a:lnTo>
                      <a:pt x="1950" y="4987"/>
                    </a:lnTo>
                    <a:lnTo>
                      <a:pt x="1917" y="4985"/>
                    </a:lnTo>
                    <a:lnTo>
                      <a:pt x="1880" y="5060"/>
                    </a:lnTo>
                    <a:lnTo>
                      <a:pt x="1891" y="5080"/>
                    </a:lnTo>
                    <a:lnTo>
                      <a:pt x="1920" y="5077"/>
                    </a:lnTo>
                    <a:lnTo>
                      <a:pt x="1984" y="5024"/>
                    </a:lnTo>
                    <a:lnTo>
                      <a:pt x="2010" y="5052"/>
                    </a:lnTo>
                    <a:lnTo>
                      <a:pt x="1945" y="5113"/>
                    </a:lnTo>
                    <a:lnTo>
                      <a:pt x="1915" y="5127"/>
                    </a:lnTo>
                    <a:lnTo>
                      <a:pt x="1921" y="5183"/>
                    </a:lnTo>
                    <a:lnTo>
                      <a:pt x="1942" y="5226"/>
                    </a:lnTo>
                    <a:lnTo>
                      <a:pt x="1929" y="5236"/>
                    </a:lnTo>
                    <a:lnTo>
                      <a:pt x="1852" y="5211"/>
                    </a:lnTo>
                    <a:lnTo>
                      <a:pt x="1845" y="5236"/>
                    </a:lnTo>
                    <a:lnTo>
                      <a:pt x="1896" y="5286"/>
                    </a:lnTo>
                    <a:lnTo>
                      <a:pt x="1852" y="5290"/>
                    </a:lnTo>
                    <a:lnTo>
                      <a:pt x="1795" y="5234"/>
                    </a:lnTo>
                    <a:lnTo>
                      <a:pt x="1769" y="5214"/>
                    </a:lnTo>
                    <a:lnTo>
                      <a:pt x="1713" y="5278"/>
                    </a:lnTo>
                    <a:lnTo>
                      <a:pt x="1699" y="5321"/>
                    </a:lnTo>
                    <a:lnTo>
                      <a:pt x="1649" y="5319"/>
                    </a:lnTo>
                    <a:lnTo>
                      <a:pt x="1610" y="5448"/>
                    </a:lnTo>
                    <a:lnTo>
                      <a:pt x="1551" y="5471"/>
                    </a:lnTo>
                    <a:lnTo>
                      <a:pt x="1531" y="5528"/>
                    </a:lnTo>
                    <a:lnTo>
                      <a:pt x="1555" y="5555"/>
                    </a:lnTo>
                    <a:lnTo>
                      <a:pt x="1459" y="5578"/>
                    </a:lnTo>
                    <a:lnTo>
                      <a:pt x="1465" y="5618"/>
                    </a:lnTo>
                    <a:lnTo>
                      <a:pt x="1542" y="5634"/>
                    </a:lnTo>
                    <a:lnTo>
                      <a:pt x="1467" y="5702"/>
                    </a:lnTo>
                    <a:lnTo>
                      <a:pt x="1400" y="5715"/>
                    </a:lnTo>
                    <a:lnTo>
                      <a:pt x="1401" y="5815"/>
                    </a:lnTo>
                    <a:lnTo>
                      <a:pt x="1431" y="5825"/>
                    </a:lnTo>
                    <a:lnTo>
                      <a:pt x="1493" y="5784"/>
                    </a:lnTo>
                    <a:lnTo>
                      <a:pt x="1461" y="5858"/>
                    </a:lnTo>
                    <a:lnTo>
                      <a:pt x="1519" y="5951"/>
                    </a:lnTo>
                    <a:lnTo>
                      <a:pt x="1621" y="5906"/>
                    </a:lnTo>
                    <a:lnTo>
                      <a:pt x="1701" y="5792"/>
                    </a:lnTo>
                    <a:lnTo>
                      <a:pt x="1867" y="5734"/>
                    </a:lnTo>
                    <a:lnTo>
                      <a:pt x="1867" y="5734"/>
                    </a:lnTo>
                    <a:lnTo>
                      <a:pt x="1861" y="5701"/>
                    </a:lnTo>
                    <a:lnTo>
                      <a:pt x="1634" y="5749"/>
                    </a:lnTo>
                    <a:lnTo>
                      <a:pt x="1644" y="5735"/>
                    </a:lnTo>
                    <a:lnTo>
                      <a:pt x="1859" y="5684"/>
                    </a:lnTo>
                    <a:lnTo>
                      <a:pt x="1887" y="5635"/>
                    </a:lnTo>
                    <a:lnTo>
                      <a:pt x="1940" y="5624"/>
                    </a:lnTo>
                    <a:lnTo>
                      <a:pt x="1944" y="5637"/>
                    </a:lnTo>
                    <a:lnTo>
                      <a:pt x="1897" y="5652"/>
                    </a:lnTo>
                    <a:lnTo>
                      <a:pt x="1922" y="5666"/>
                    </a:lnTo>
                    <a:lnTo>
                      <a:pt x="1921" y="5696"/>
                    </a:lnTo>
                    <a:lnTo>
                      <a:pt x="1891" y="5732"/>
                    </a:lnTo>
                    <a:lnTo>
                      <a:pt x="1967" y="5734"/>
                    </a:lnTo>
                    <a:lnTo>
                      <a:pt x="1959" y="5783"/>
                    </a:lnTo>
                    <a:lnTo>
                      <a:pt x="1872" y="5815"/>
                    </a:lnTo>
                    <a:lnTo>
                      <a:pt x="1910" y="5758"/>
                    </a:lnTo>
                    <a:lnTo>
                      <a:pt x="1737" y="5842"/>
                    </a:lnTo>
                    <a:lnTo>
                      <a:pt x="1675" y="5906"/>
                    </a:lnTo>
                    <a:lnTo>
                      <a:pt x="1718" y="5962"/>
                    </a:lnTo>
                    <a:lnTo>
                      <a:pt x="1676" y="5998"/>
                    </a:lnTo>
                    <a:lnTo>
                      <a:pt x="1552" y="5996"/>
                    </a:lnTo>
                    <a:lnTo>
                      <a:pt x="1532" y="6026"/>
                    </a:lnTo>
                    <a:lnTo>
                      <a:pt x="1567" y="6069"/>
                    </a:lnTo>
                    <a:lnTo>
                      <a:pt x="1493" y="6076"/>
                    </a:lnTo>
                    <a:lnTo>
                      <a:pt x="1482" y="6036"/>
                    </a:lnTo>
                    <a:lnTo>
                      <a:pt x="1499" y="5967"/>
                    </a:lnTo>
                    <a:lnTo>
                      <a:pt x="1424" y="5885"/>
                    </a:lnTo>
                    <a:lnTo>
                      <a:pt x="1275" y="5953"/>
                    </a:lnTo>
                    <a:lnTo>
                      <a:pt x="1293" y="6002"/>
                    </a:lnTo>
                    <a:lnTo>
                      <a:pt x="1323" y="6055"/>
                    </a:lnTo>
                    <a:lnTo>
                      <a:pt x="1247" y="6085"/>
                    </a:lnTo>
                    <a:lnTo>
                      <a:pt x="1219" y="6016"/>
                    </a:lnTo>
                    <a:lnTo>
                      <a:pt x="1162" y="6036"/>
                    </a:lnTo>
                    <a:lnTo>
                      <a:pt x="1093" y="6041"/>
                    </a:lnTo>
                    <a:lnTo>
                      <a:pt x="1031" y="6133"/>
                    </a:lnTo>
                    <a:lnTo>
                      <a:pt x="984" y="6200"/>
                    </a:lnTo>
                    <a:lnTo>
                      <a:pt x="961" y="6178"/>
                    </a:lnTo>
                    <a:lnTo>
                      <a:pt x="917" y="6168"/>
                    </a:lnTo>
                    <a:lnTo>
                      <a:pt x="914" y="6208"/>
                    </a:lnTo>
                    <a:lnTo>
                      <a:pt x="868" y="6205"/>
                    </a:lnTo>
                    <a:lnTo>
                      <a:pt x="821" y="6239"/>
                    </a:lnTo>
                    <a:lnTo>
                      <a:pt x="755" y="6259"/>
                    </a:lnTo>
                    <a:lnTo>
                      <a:pt x="746" y="6323"/>
                    </a:lnTo>
                    <a:lnTo>
                      <a:pt x="792" y="6345"/>
                    </a:lnTo>
                    <a:lnTo>
                      <a:pt x="845" y="6305"/>
                    </a:lnTo>
                    <a:lnTo>
                      <a:pt x="909" y="6361"/>
                    </a:lnTo>
                    <a:lnTo>
                      <a:pt x="826" y="6394"/>
                    </a:lnTo>
                    <a:lnTo>
                      <a:pt x="809" y="6372"/>
                    </a:lnTo>
                    <a:lnTo>
                      <a:pt x="770" y="6415"/>
                    </a:lnTo>
                    <a:lnTo>
                      <a:pt x="726" y="6388"/>
                    </a:lnTo>
                    <a:lnTo>
                      <a:pt x="672" y="6343"/>
                    </a:lnTo>
                    <a:lnTo>
                      <a:pt x="583" y="6403"/>
                    </a:lnTo>
                    <a:lnTo>
                      <a:pt x="590" y="6453"/>
                    </a:lnTo>
                    <a:lnTo>
                      <a:pt x="647" y="6469"/>
                    </a:lnTo>
                    <a:lnTo>
                      <a:pt x="591" y="6527"/>
                    </a:lnTo>
                    <a:lnTo>
                      <a:pt x="664" y="6522"/>
                    </a:lnTo>
                    <a:lnTo>
                      <a:pt x="717" y="6509"/>
                    </a:lnTo>
                    <a:lnTo>
                      <a:pt x="817" y="6541"/>
                    </a:lnTo>
                    <a:lnTo>
                      <a:pt x="728" y="6584"/>
                    </a:lnTo>
                    <a:lnTo>
                      <a:pt x="728" y="6615"/>
                    </a:lnTo>
                    <a:lnTo>
                      <a:pt x="811" y="6627"/>
                    </a:lnTo>
                    <a:lnTo>
                      <a:pt x="803" y="6667"/>
                    </a:lnTo>
                    <a:lnTo>
                      <a:pt x="756" y="6680"/>
                    </a:lnTo>
                    <a:lnTo>
                      <a:pt x="691" y="6618"/>
                    </a:lnTo>
                    <a:lnTo>
                      <a:pt x="665" y="6635"/>
                    </a:lnTo>
                    <a:lnTo>
                      <a:pt x="609" y="6602"/>
                    </a:lnTo>
                    <a:lnTo>
                      <a:pt x="558" y="6622"/>
                    </a:lnTo>
                    <a:lnTo>
                      <a:pt x="518" y="6627"/>
                    </a:lnTo>
                    <a:lnTo>
                      <a:pt x="472" y="6654"/>
                    </a:lnTo>
                    <a:lnTo>
                      <a:pt x="456" y="6684"/>
                    </a:lnTo>
                    <a:lnTo>
                      <a:pt x="479" y="6703"/>
                    </a:lnTo>
                    <a:lnTo>
                      <a:pt x="515" y="6666"/>
                    </a:lnTo>
                    <a:lnTo>
                      <a:pt x="585" y="6703"/>
                    </a:lnTo>
                    <a:lnTo>
                      <a:pt x="593" y="6758"/>
                    </a:lnTo>
                    <a:lnTo>
                      <a:pt x="717" y="6771"/>
                    </a:lnTo>
                    <a:lnTo>
                      <a:pt x="703" y="6807"/>
                    </a:lnTo>
                    <a:lnTo>
                      <a:pt x="616" y="6808"/>
                    </a:lnTo>
                    <a:lnTo>
                      <a:pt x="584" y="6924"/>
                    </a:lnTo>
                    <a:lnTo>
                      <a:pt x="547" y="6924"/>
                    </a:lnTo>
                    <a:lnTo>
                      <a:pt x="570" y="6785"/>
                    </a:lnTo>
                    <a:lnTo>
                      <a:pt x="526" y="6736"/>
                    </a:lnTo>
                    <a:lnTo>
                      <a:pt x="466" y="6746"/>
                    </a:lnTo>
                    <a:lnTo>
                      <a:pt x="460" y="6833"/>
                    </a:lnTo>
                    <a:lnTo>
                      <a:pt x="480" y="6872"/>
                    </a:lnTo>
                    <a:lnTo>
                      <a:pt x="457" y="6889"/>
                    </a:lnTo>
                    <a:lnTo>
                      <a:pt x="404" y="6783"/>
                    </a:lnTo>
                    <a:lnTo>
                      <a:pt x="330" y="6831"/>
                    </a:lnTo>
                    <a:lnTo>
                      <a:pt x="304" y="6901"/>
                    </a:lnTo>
                    <a:lnTo>
                      <a:pt x="351" y="6923"/>
                    </a:lnTo>
                    <a:lnTo>
                      <a:pt x="365" y="6950"/>
                    </a:lnTo>
                    <a:lnTo>
                      <a:pt x="324" y="6977"/>
                    </a:lnTo>
                    <a:lnTo>
                      <a:pt x="381" y="7009"/>
                    </a:lnTo>
                    <a:lnTo>
                      <a:pt x="316" y="7027"/>
                    </a:lnTo>
                    <a:lnTo>
                      <a:pt x="222" y="7037"/>
                    </a:lnTo>
                    <a:lnTo>
                      <a:pt x="202" y="7064"/>
                    </a:lnTo>
                    <a:lnTo>
                      <a:pt x="252" y="7077"/>
                    </a:lnTo>
                    <a:lnTo>
                      <a:pt x="419" y="7052"/>
                    </a:lnTo>
                    <a:lnTo>
                      <a:pt x="419" y="7078"/>
                    </a:lnTo>
                    <a:lnTo>
                      <a:pt x="376" y="7123"/>
                    </a:lnTo>
                    <a:lnTo>
                      <a:pt x="292" y="7082"/>
                    </a:lnTo>
                    <a:lnTo>
                      <a:pt x="220" y="7107"/>
                    </a:lnTo>
                    <a:lnTo>
                      <a:pt x="210" y="7147"/>
                    </a:lnTo>
                    <a:lnTo>
                      <a:pt x="170" y="7124"/>
                    </a:lnTo>
                    <a:lnTo>
                      <a:pt x="126" y="7078"/>
                    </a:lnTo>
                    <a:lnTo>
                      <a:pt x="86" y="7118"/>
                    </a:lnTo>
                    <a:lnTo>
                      <a:pt x="66" y="7118"/>
                    </a:lnTo>
                    <a:lnTo>
                      <a:pt x="74" y="7165"/>
                    </a:lnTo>
                    <a:lnTo>
                      <a:pt x="0" y="7175"/>
                    </a:lnTo>
                    <a:lnTo>
                      <a:pt x="104" y="7237"/>
                    </a:lnTo>
                    <a:lnTo>
                      <a:pt x="77" y="7264"/>
                    </a:lnTo>
                    <a:lnTo>
                      <a:pt x="172" y="7326"/>
                    </a:lnTo>
                    <a:lnTo>
                      <a:pt x="125" y="7337"/>
                    </a:lnTo>
                    <a:lnTo>
                      <a:pt x="108" y="7380"/>
                    </a:lnTo>
                    <a:lnTo>
                      <a:pt x="142" y="7387"/>
                    </a:lnTo>
                    <a:lnTo>
                      <a:pt x="9" y="7450"/>
                    </a:lnTo>
                    <a:lnTo>
                      <a:pt x="86" y="7480"/>
                    </a:lnTo>
                    <a:lnTo>
                      <a:pt x="39" y="7504"/>
                    </a:lnTo>
                    <a:lnTo>
                      <a:pt x="64" y="7543"/>
                    </a:lnTo>
                    <a:lnTo>
                      <a:pt x="134" y="7569"/>
                    </a:lnTo>
                    <a:lnTo>
                      <a:pt x="243" y="7498"/>
                    </a:lnTo>
                    <a:lnTo>
                      <a:pt x="353" y="7504"/>
                    </a:lnTo>
                    <a:lnTo>
                      <a:pt x="409" y="7494"/>
                    </a:lnTo>
                    <a:lnTo>
                      <a:pt x="409" y="7440"/>
                    </a:lnTo>
                    <a:lnTo>
                      <a:pt x="485" y="7380"/>
                    </a:lnTo>
                    <a:lnTo>
                      <a:pt x="436" y="7453"/>
                    </a:lnTo>
                    <a:lnTo>
                      <a:pt x="436" y="7490"/>
                    </a:lnTo>
                    <a:lnTo>
                      <a:pt x="566" y="7489"/>
                    </a:lnTo>
                    <a:lnTo>
                      <a:pt x="590" y="7466"/>
                    </a:lnTo>
                    <a:lnTo>
                      <a:pt x="620" y="7501"/>
                    </a:lnTo>
                    <a:lnTo>
                      <a:pt x="669" y="7471"/>
                    </a:lnTo>
                    <a:lnTo>
                      <a:pt x="669" y="7355"/>
                    </a:lnTo>
                    <a:lnTo>
                      <a:pt x="787" y="7251"/>
                    </a:lnTo>
                    <a:lnTo>
                      <a:pt x="718" y="7354"/>
                    </a:lnTo>
                    <a:lnTo>
                      <a:pt x="719" y="7431"/>
                    </a:lnTo>
                    <a:lnTo>
                      <a:pt x="692" y="7478"/>
                    </a:lnTo>
                    <a:lnTo>
                      <a:pt x="792" y="7440"/>
                    </a:lnTo>
                    <a:lnTo>
                      <a:pt x="796" y="7494"/>
                    </a:lnTo>
                    <a:lnTo>
                      <a:pt x="606" y="7565"/>
                    </a:lnTo>
                    <a:lnTo>
                      <a:pt x="618" y="7607"/>
                    </a:lnTo>
                    <a:lnTo>
                      <a:pt x="674" y="7651"/>
                    </a:lnTo>
                    <a:lnTo>
                      <a:pt x="654" y="7697"/>
                    </a:lnTo>
                    <a:lnTo>
                      <a:pt x="614" y="7651"/>
                    </a:lnTo>
                    <a:lnTo>
                      <a:pt x="565" y="7691"/>
                    </a:lnTo>
                    <a:lnTo>
                      <a:pt x="581" y="7622"/>
                    </a:lnTo>
                    <a:lnTo>
                      <a:pt x="444" y="7536"/>
                    </a:lnTo>
                    <a:lnTo>
                      <a:pt x="377" y="7574"/>
                    </a:lnTo>
                    <a:lnTo>
                      <a:pt x="240" y="7545"/>
                    </a:lnTo>
                    <a:lnTo>
                      <a:pt x="161" y="7595"/>
                    </a:lnTo>
                    <a:lnTo>
                      <a:pt x="80" y="7576"/>
                    </a:lnTo>
                    <a:lnTo>
                      <a:pt x="30" y="7579"/>
                    </a:lnTo>
                    <a:lnTo>
                      <a:pt x="15" y="7636"/>
                    </a:lnTo>
                    <a:lnTo>
                      <a:pt x="51" y="7640"/>
                    </a:lnTo>
                    <a:lnTo>
                      <a:pt x="25" y="7673"/>
                    </a:lnTo>
                    <a:lnTo>
                      <a:pt x="82" y="7709"/>
                    </a:lnTo>
                    <a:lnTo>
                      <a:pt x="122" y="7689"/>
                    </a:lnTo>
                    <a:lnTo>
                      <a:pt x="148" y="7692"/>
                    </a:lnTo>
                    <a:lnTo>
                      <a:pt x="112" y="7739"/>
                    </a:lnTo>
                    <a:lnTo>
                      <a:pt x="152" y="7774"/>
                    </a:lnTo>
                    <a:lnTo>
                      <a:pt x="150" y="7814"/>
                    </a:lnTo>
                    <a:lnTo>
                      <a:pt x="219" y="7807"/>
                    </a:lnTo>
                    <a:lnTo>
                      <a:pt x="136" y="7851"/>
                    </a:lnTo>
                    <a:lnTo>
                      <a:pt x="143" y="7904"/>
                    </a:lnTo>
                    <a:lnTo>
                      <a:pt x="171" y="7920"/>
                    </a:lnTo>
                    <a:lnTo>
                      <a:pt x="260" y="7913"/>
                    </a:lnTo>
                    <a:lnTo>
                      <a:pt x="157" y="7980"/>
                    </a:lnTo>
                    <a:lnTo>
                      <a:pt x="111" y="7935"/>
                    </a:lnTo>
                    <a:lnTo>
                      <a:pt x="104" y="8001"/>
                    </a:lnTo>
                    <a:lnTo>
                      <a:pt x="50" y="7995"/>
                    </a:lnTo>
                    <a:lnTo>
                      <a:pt x="51" y="8024"/>
                    </a:lnTo>
                    <a:lnTo>
                      <a:pt x="112" y="8116"/>
                    </a:lnTo>
                    <a:lnTo>
                      <a:pt x="158" y="8083"/>
                    </a:lnTo>
                    <a:lnTo>
                      <a:pt x="229" y="8122"/>
                    </a:lnTo>
                    <a:lnTo>
                      <a:pt x="252" y="8092"/>
                    </a:lnTo>
                    <a:lnTo>
                      <a:pt x="341" y="8032"/>
                    </a:lnTo>
                    <a:lnTo>
                      <a:pt x="367" y="7938"/>
                    </a:lnTo>
                    <a:lnTo>
                      <a:pt x="457" y="7895"/>
                    </a:lnTo>
                    <a:lnTo>
                      <a:pt x="503" y="7845"/>
                    </a:lnTo>
                    <a:lnTo>
                      <a:pt x="493" y="7895"/>
                    </a:lnTo>
                    <a:lnTo>
                      <a:pt x="573" y="7867"/>
                    </a:lnTo>
                    <a:lnTo>
                      <a:pt x="613" y="7880"/>
                    </a:lnTo>
                    <a:lnTo>
                      <a:pt x="517" y="7924"/>
                    </a:lnTo>
                    <a:lnTo>
                      <a:pt x="502" y="8106"/>
                    </a:lnTo>
                    <a:lnTo>
                      <a:pt x="478" y="8074"/>
                    </a:lnTo>
                    <a:lnTo>
                      <a:pt x="487" y="7940"/>
                    </a:lnTo>
                    <a:lnTo>
                      <a:pt x="450" y="7952"/>
                    </a:lnTo>
                    <a:lnTo>
                      <a:pt x="444" y="7962"/>
                    </a:lnTo>
                    <a:lnTo>
                      <a:pt x="411" y="8037"/>
                    </a:lnTo>
                    <a:lnTo>
                      <a:pt x="352" y="8102"/>
                    </a:lnTo>
                    <a:lnTo>
                      <a:pt x="408" y="8101"/>
                    </a:lnTo>
                    <a:lnTo>
                      <a:pt x="399" y="8148"/>
                    </a:lnTo>
                    <a:lnTo>
                      <a:pt x="326" y="8174"/>
                    </a:lnTo>
                    <a:lnTo>
                      <a:pt x="290" y="8245"/>
                    </a:lnTo>
                    <a:lnTo>
                      <a:pt x="246" y="8305"/>
                    </a:lnTo>
                    <a:lnTo>
                      <a:pt x="261" y="8341"/>
                    </a:lnTo>
                    <a:lnTo>
                      <a:pt x="313" y="8301"/>
                    </a:lnTo>
                    <a:lnTo>
                      <a:pt x="343" y="8324"/>
                    </a:lnTo>
                    <a:lnTo>
                      <a:pt x="397" y="8284"/>
                    </a:lnTo>
                    <a:lnTo>
                      <a:pt x="414" y="8300"/>
                    </a:lnTo>
                    <a:lnTo>
                      <a:pt x="388" y="8360"/>
                    </a:lnTo>
                    <a:lnTo>
                      <a:pt x="388" y="8360"/>
                    </a:lnTo>
                    <a:lnTo>
                      <a:pt x="362" y="8344"/>
                    </a:lnTo>
                    <a:lnTo>
                      <a:pt x="347" y="8334"/>
                    </a:lnTo>
                    <a:lnTo>
                      <a:pt x="341" y="8333"/>
                    </a:lnTo>
                    <a:lnTo>
                      <a:pt x="340" y="8333"/>
                    </a:lnTo>
                    <a:lnTo>
                      <a:pt x="340" y="8334"/>
                    </a:lnTo>
                    <a:lnTo>
                      <a:pt x="340" y="8334"/>
                    </a:lnTo>
                    <a:lnTo>
                      <a:pt x="340" y="8336"/>
                    </a:lnTo>
                    <a:lnTo>
                      <a:pt x="339" y="8339"/>
                    </a:lnTo>
                    <a:lnTo>
                      <a:pt x="333" y="8346"/>
                    </a:lnTo>
                    <a:lnTo>
                      <a:pt x="326" y="8355"/>
                    </a:lnTo>
                    <a:lnTo>
                      <a:pt x="316" y="8365"/>
                    </a:lnTo>
                    <a:lnTo>
                      <a:pt x="297" y="8380"/>
                    </a:lnTo>
                    <a:lnTo>
                      <a:pt x="288" y="8387"/>
                    </a:lnTo>
                    <a:lnTo>
                      <a:pt x="282" y="8467"/>
                    </a:lnTo>
                    <a:lnTo>
                      <a:pt x="225" y="8441"/>
                    </a:lnTo>
                    <a:lnTo>
                      <a:pt x="182" y="8524"/>
                    </a:lnTo>
                    <a:lnTo>
                      <a:pt x="200" y="8551"/>
                    </a:lnTo>
                    <a:lnTo>
                      <a:pt x="203" y="8594"/>
                    </a:lnTo>
                    <a:lnTo>
                      <a:pt x="246" y="8620"/>
                    </a:lnTo>
                    <a:lnTo>
                      <a:pt x="255" y="8538"/>
                    </a:lnTo>
                    <a:lnTo>
                      <a:pt x="313" y="8577"/>
                    </a:lnTo>
                    <a:lnTo>
                      <a:pt x="352" y="8496"/>
                    </a:lnTo>
                    <a:lnTo>
                      <a:pt x="402" y="8525"/>
                    </a:lnTo>
                    <a:lnTo>
                      <a:pt x="402" y="8539"/>
                    </a:lnTo>
                    <a:lnTo>
                      <a:pt x="352" y="8579"/>
                    </a:lnTo>
                    <a:lnTo>
                      <a:pt x="343" y="8609"/>
                    </a:lnTo>
                    <a:lnTo>
                      <a:pt x="394" y="8632"/>
                    </a:lnTo>
                    <a:lnTo>
                      <a:pt x="370" y="8666"/>
                    </a:lnTo>
                    <a:lnTo>
                      <a:pt x="320" y="8679"/>
                    </a:lnTo>
                    <a:lnTo>
                      <a:pt x="288" y="8746"/>
                    </a:lnTo>
                    <a:lnTo>
                      <a:pt x="321" y="8808"/>
                    </a:lnTo>
                    <a:lnTo>
                      <a:pt x="472" y="8774"/>
                    </a:lnTo>
                    <a:lnTo>
                      <a:pt x="345" y="8828"/>
                    </a:lnTo>
                    <a:lnTo>
                      <a:pt x="349" y="8865"/>
                    </a:lnTo>
                    <a:lnTo>
                      <a:pt x="379" y="8901"/>
                    </a:lnTo>
                    <a:lnTo>
                      <a:pt x="285" y="8858"/>
                    </a:lnTo>
                    <a:lnTo>
                      <a:pt x="262" y="8892"/>
                    </a:lnTo>
                    <a:lnTo>
                      <a:pt x="202" y="8850"/>
                    </a:lnTo>
                    <a:lnTo>
                      <a:pt x="173" y="8943"/>
                    </a:lnTo>
                    <a:lnTo>
                      <a:pt x="143" y="8997"/>
                    </a:lnTo>
                    <a:lnTo>
                      <a:pt x="181" y="9026"/>
                    </a:lnTo>
                    <a:lnTo>
                      <a:pt x="201" y="9091"/>
                    </a:lnTo>
                    <a:lnTo>
                      <a:pt x="294" y="9101"/>
                    </a:lnTo>
                    <a:lnTo>
                      <a:pt x="423" y="9236"/>
                    </a:lnTo>
                    <a:lnTo>
                      <a:pt x="515" y="9222"/>
                    </a:lnTo>
                    <a:lnTo>
                      <a:pt x="499" y="9302"/>
                    </a:lnTo>
                    <a:lnTo>
                      <a:pt x="606" y="9321"/>
                    </a:lnTo>
                    <a:lnTo>
                      <a:pt x="710" y="9350"/>
                    </a:lnTo>
                    <a:lnTo>
                      <a:pt x="859" y="9339"/>
                    </a:lnTo>
                    <a:lnTo>
                      <a:pt x="879" y="9282"/>
                    </a:lnTo>
                    <a:lnTo>
                      <a:pt x="948" y="9274"/>
                    </a:lnTo>
                    <a:lnTo>
                      <a:pt x="1005" y="9224"/>
                    </a:lnTo>
                    <a:lnTo>
                      <a:pt x="1089" y="9204"/>
                    </a:lnTo>
                    <a:lnTo>
                      <a:pt x="1151" y="9107"/>
                    </a:lnTo>
                    <a:lnTo>
                      <a:pt x="1151" y="9107"/>
                    </a:lnTo>
                    <a:lnTo>
                      <a:pt x="1152" y="9098"/>
                    </a:lnTo>
                    <a:lnTo>
                      <a:pt x="1157" y="9078"/>
                    </a:lnTo>
                    <a:lnTo>
                      <a:pt x="1160" y="9066"/>
                    </a:lnTo>
                    <a:lnTo>
                      <a:pt x="1164" y="9056"/>
                    </a:lnTo>
                    <a:lnTo>
                      <a:pt x="1167" y="9048"/>
                    </a:lnTo>
                    <a:lnTo>
                      <a:pt x="1168" y="9046"/>
                    </a:lnTo>
                    <a:lnTo>
                      <a:pt x="1170" y="9043"/>
                    </a:lnTo>
                    <a:lnTo>
                      <a:pt x="1170" y="9043"/>
                    </a:lnTo>
                    <a:lnTo>
                      <a:pt x="1176" y="9040"/>
                    </a:lnTo>
                    <a:lnTo>
                      <a:pt x="1186" y="9038"/>
                    </a:lnTo>
                    <a:lnTo>
                      <a:pt x="1210" y="9032"/>
                    </a:lnTo>
                    <a:lnTo>
                      <a:pt x="1244" y="9026"/>
                    </a:lnTo>
                    <a:lnTo>
                      <a:pt x="1269" y="8995"/>
                    </a:lnTo>
                    <a:lnTo>
                      <a:pt x="1233" y="8967"/>
                    </a:lnTo>
                    <a:lnTo>
                      <a:pt x="1246" y="8946"/>
                    </a:lnTo>
                    <a:lnTo>
                      <a:pt x="1296" y="8952"/>
                    </a:lnTo>
                    <a:lnTo>
                      <a:pt x="1312" y="8886"/>
                    </a:lnTo>
                    <a:lnTo>
                      <a:pt x="1399" y="8828"/>
                    </a:lnTo>
                    <a:lnTo>
                      <a:pt x="1381" y="8749"/>
                    </a:lnTo>
                    <a:lnTo>
                      <a:pt x="1428" y="8795"/>
                    </a:lnTo>
                    <a:lnTo>
                      <a:pt x="1471" y="8772"/>
                    </a:lnTo>
                    <a:lnTo>
                      <a:pt x="1545" y="8780"/>
                    </a:lnTo>
                    <a:lnTo>
                      <a:pt x="1574" y="8747"/>
                    </a:lnTo>
                    <a:lnTo>
                      <a:pt x="1584" y="8665"/>
                    </a:lnTo>
                    <a:lnTo>
                      <a:pt x="1620" y="8661"/>
                    </a:lnTo>
                    <a:lnTo>
                      <a:pt x="1629" y="8578"/>
                    </a:lnTo>
                    <a:lnTo>
                      <a:pt x="1572" y="8532"/>
                    </a:lnTo>
                    <a:lnTo>
                      <a:pt x="1588" y="8448"/>
                    </a:lnTo>
                    <a:lnTo>
                      <a:pt x="1570" y="8383"/>
                    </a:lnTo>
                    <a:lnTo>
                      <a:pt x="1607" y="8379"/>
                    </a:lnTo>
                    <a:lnTo>
                      <a:pt x="1605" y="8405"/>
                    </a:lnTo>
                    <a:lnTo>
                      <a:pt x="1615" y="8428"/>
                    </a:lnTo>
                    <a:lnTo>
                      <a:pt x="1625" y="8492"/>
                    </a:lnTo>
                    <a:lnTo>
                      <a:pt x="1652" y="8472"/>
                    </a:lnTo>
                    <a:lnTo>
                      <a:pt x="1658" y="8435"/>
                    </a:lnTo>
                    <a:lnTo>
                      <a:pt x="1617" y="8312"/>
                    </a:lnTo>
                    <a:lnTo>
                      <a:pt x="1646" y="8266"/>
                    </a:lnTo>
                    <a:lnTo>
                      <a:pt x="1710" y="8255"/>
                    </a:lnTo>
                    <a:lnTo>
                      <a:pt x="1717" y="8328"/>
                    </a:lnTo>
                    <a:lnTo>
                      <a:pt x="1707" y="8395"/>
                    </a:lnTo>
                    <a:lnTo>
                      <a:pt x="1687" y="8345"/>
                    </a:lnTo>
                    <a:lnTo>
                      <a:pt x="1685" y="8438"/>
                    </a:lnTo>
                    <a:lnTo>
                      <a:pt x="1715" y="8504"/>
                    </a:lnTo>
                    <a:lnTo>
                      <a:pt x="1679" y="8627"/>
                    </a:lnTo>
                    <a:lnTo>
                      <a:pt x="1723" y="8653"/>
                    </a:lnTo>
                    <a:lnTo>
                      <a:pt x="1726" y="8677"/>
                    </a:lnTo>
                    <a:lnTo>
                      <a:pt x="1803" y="8689"/>
                    </a:lnTo>
                    <a:lnTo>
                      <a:pt x="1843" y="8735"/>
                    </a:lnTo>
                    <a:lnTo>
                      <a:pt x="1888" y="8745"/>
                    </a:lnTo>
                    <a:lnTo>
                      <a:pt x="1945" y="8844"/>
                    </a:lnTo>
                    <a:lnTo>
                      <a:pt x="1985" y="8817"/>
                    </a:lnTo>
                    <a:lnTo>
                      <a:pt x="1981" y="8790"/>
                    </a:lnTo>
                    <a:lnTo>
                      <a:pt x="2014" y="8760"/>
                    </a:lnTo>
                    <a:lnTo>
                      <a:pt x="1996" y="8648"/>
                    </a:lnTo>
                    <a:lnTo>
                      <a:pt x="1991" y="8515"/>
                    </a:lnTo>
                    <a:lnTo>
                      <a:pt x="2067" y="8395"/>
                    </a:lnTo>
                    <a:lnTo>
                      <a:pt x="2079" y="8308"/>
                    </a:lnTo>
                    <a:lnTo>
                      <a:pt x="2116" y="8288"/>
                    </a:lnTo>
                    <a:lnTo>
                      <a:pt x="2183" y="8248"/>
                    </a:lnTo>
                    <a:lnTo>
                      <a:pt x="2239" y="8171"/>
                    </a:lnTo>
                    <a:lnTo>
                      <a:pt x="2290" y="7921"/>
                    </a:lnTo>
                    <a:lnTo>
                      <a:pt x="2230" y="7557"/>
                    </a:lnTo>
                    <a:lnTo>
                      <a:pt x="2322" y="7503"/>
                    </a:lnTo>
                    <a:lnTo>
                      <a:pt x="2351" y="7383"/>
                    </a:lnTo>
                    <a:lnTo>
                      <a:pt x="2317" y="7281"/>
                    </a:lnTo>
                    <a:lnTo>
                      <a:pt x="2263" y="7247"/>
                    </a:lnTo>
                    <a:lnTo>
                      <a:pt x="2132" y="7079"/>
                    </a:lnTo>
                    <a:lnTo>
                      <a:pt x="2137" y="6953"/>
                    </a:lnTo>
                    <a:lnTo>
                      <a:pt x="2186" y="6801"/>
                    </a:lnTo>
                    <a:lnTo>
                      <a:pt x="2110" y="6460"/>
                    </a:lnTo>
                    <a:lnTo>
                      <a:pt x="2122" y="6366"/>
                    </a:lnTo>
                    <a:lnTo>
                      <a:pt x="2055" y="6277"/>
                    </a:lnTo>
                    <a:lnTo>
                      <a:pt x="2089" y="6094"/>
                    </a:lnTo>
                    <a:lnTo>
                      <a:pt x="2249" y="5639"/>
                    </a:lnTo>
                    <a:lnTo>
                      <a:pt x="2368" y="5581"/>
                    </a:lnTo>
                    <a:lnTo>
                      <a:pt x="2629" y="5642"/>
                    </a:lnTo>
                    <a:lnTo>
                      <a:pt x="2689" y="5611"/>
                    </a:lnTo>
                    <a:lnTo>
                      <a:pt x="2713" y="5448"/>
                    </a:lnTo>
                    <a:lnTo>
                      <a:pt x="2653" y="5376"/>
                    </a:lnTo>
                    <a:lnTo>
                      <a:pt x="2576" y="5313"/>
                    </a:lnTo>
                    <a:lnTo>
                      <a:pt x="2774" y="4704"/>
                    </a:lnTo>
                    <a:lnTo>
                      <a:pt x="2774" y="4704"/>
                    </a:lnTo>
                    <a:lnTo>
                      <a:pt x="2778" y="4675"/>
                    </a:lnTo>
                    <a:lnTo>
                      <a:pt x="2778" y="4675"/>
                    </a:lnTo>
                    <a:lnTo>
                      <a:pt x="2808" y="4452"/>
                    </a:lnTo>
                    <a:lnTo>
                      <a:pt x="2867" y="4338"/>
                    </a:lnTo>
                    <a:lnTo>
                      <a:pt x="2806" y="4186"/>
                    </a:lnTo>
                    <a:lnTo>
                      <a:pt x="2825" y="4110"/>
                    </a:lnTo>
                    <a:lnTo>
                      <a:pt x="2995" y="4128"/>
                    </a:lnTo>
                    <a:lnTo>
                      <a:pt x="3085" y="4104"/>
                    </a:lnTo>
                    <a:lnTo>
                      <a:pt x="3092" y="3885"/>
                    </a:lnTo>
                    <a:lnTo>
                      <a:pt x="3355" y="3467"/>
                    </a:lnTo>
                    <a:lnTo>
                      <a:pt x="3361" y="3324"/>
                    </a:lnTo>
                    <a:lnTo>
                      <a:pt x="3271" y="3262"/>
                    </a:lnTo>
                    <a:lnTo>
                      <a:pt x="3283" y="3160"/>
                    </a:lnTo>
                    <a:lnTo>
                      <a:pt x="3425" y="3082"/>
                    </a:lnTo>
                    <a:lnTo>
                      <a:pt x="3496" y="2773"/>
                    </a:lnTo>
                    <a:lnTo>
                      <a:pt x="3593" y="2728"/>
                    </a:lnTo>
                    <a:lnTo>
                      <a:pt x="3622" y="2678"/>
                    </a:lnTo>
                    <a:lnTo>
                      <a:pt x="3685" y="2631"/>
                    </a:lnTo>
                    <a:lnTo>
                      <a:pt x="3784" y="2657"/>
                    </a:lnTo>
                    <a:lnTo>
                      <a:pt x="3815" y="2687"/>
                    </a:lnTo>
                    <a:lnTo>
                      <a:pt x="3878" y="2646"/>
                    </a:lnTo>
                    <a:lnTo>
                      <a:pt x="3941" y="2250"/>
                    </a:lnTo>
                    <a:lnTo>
                      <a:pt x="4057" y="2204"/>
                    </a:lnTo>
                    <a:lnTo>
                      <a:pt x="4131" y="2276"/>
                    </a:lnTo>
                    <a:lnTo>
                      <a:pt x="4278" y="2277"/>
                    </a:lnTo>
                    <a:lnTo>
                      <a:pt x="4422" y="2373"/>
                    </a:lnTo>
                    <a:lnTo>
                      <a:pt x="4488" y="2348"/>
                    </a:lnTo>
                    <a:lnTo>
                      <a:pt x="4498" y="2308"/>
                    </a:lnTo>
                    <a:lnTo>
                      <a:pt x="4405" y="2269"/>
                    </a:lnTo>
                    <a:lnTo>
                      <a:pt x="4559" y="2062"/>
                    </a:lnTo>
                    <a:lnTo>
                      <a:pt x="4471" y="1897"/>
                    </a:lnTo>
                    <a:lnTo>
                      <a:pt x="4571" y="1893"/>
                    </a:lnTo>
                    <a:lnTo>
                      <a:pt x="4660" y="1833"/>
                    </a:lnTo>
                    <a:lnTo>
                      <a:pt x="4747" y="1888"/>
                    </a:lnTo>
                    <a:lnTo>
                      <a:pt x="4754" y="1865"/>
                    </a:lnTo>
                    <a:lnTo>
                      <a:pt x="4784" y="1878"/>
                    </a:lnTo>
                    <a:lnTo>
                      <a:pt x="4824" y="1835"/>
                    </a:lnTo>
                    <a:lnTo>
                      <a:pt x="4783" y="1756"/>
                    </a:lnTo>
                    <a:lnTo>
                      <a:pt x="4789" y="1682"/>
                    </a:lnTo>
                    <a:lnTo>
                      <a:pt x="4895" y="1654"/>
                    </a:lnTo>
                    <a:lnTo>
                      <a:pt x="4993" y="1747"/>
                    </a:lnTo>
                    <a:lnTo>
                      <a:pt x="5023" y="1843"/>
                    </a:lnTo>
                    <a:lnTo>
                      <a:pt x="5131" y="1998"/>
                    </a:lnTo>
                    <a:lnTo>
                      <a:pt x="5163" y="2120"/>
                    </a:lnTo>
                    <a:lnTo>
                      <a:pt x="5433" y="2227"/>
                    </a:lnTo>
                    <a:lnTo>
                      <a:pt x="5580" y="2216"/>
                    </a:lnTo>
                    <a:lnTo>
                      <a:pt x="5633" y="2102"/>
                    </a:lnTo>
                    <a:lnTo>
                      <a:pt x="5702" y="2072"/>
                    </a:lnTo>
                    <a:lnTo>
                      <a:pt x="5726" y="2161"/>
                    </a:lnTo>
                    <a:lnTo>
                      <a:pt x="5810" y="2155"/>
                    </a:lnTo>
                    <a:lnTo>
                      <a:pt x="5904" y="2263"/>
                    </a:lnTo>
                    <a:lnTo>
                      <a:pt x="5994" y="2253"/>
                    </a:lnTo>
                    <a:lnTo>
                      <a:pt x="6040" y="2082"/>
                    </a:lnTo>
                    <a:lnTo>
                      <a:pt x="6129" y="2035"/>
                    </a:lnTo>
                    <a:lnTo>
                      <a:pt x="6227" y="1835"/>
                    </a:lnTo>
                    <a:lnTo>
                      <a:pt x="6206" y="1657"/>
                    </a:lnTo>
                    <a:lnTo>
                      <a:pt x="6297" y="1552"/>
                    </a:lnTo>
                    <a:lnTo>
                      <a:pt x="6257" y="1420"/>
                    </a:lnTo>
                    <a:lnTo>
                      <a:pt x="6298" y="1260"/>
                    </a:lnTo>
                    <a:lnTo>
                      <a:pt x="6404" y="1173"/>
                    </a:lnTo>
                    <a:lnTo>
                      <a:pt x="6429" y="1057"/>
                    </a:lnTo>
                    <a:lnTo>
                      <a:pt x="6480" y="1046"/>
                    </a:lnTo>
                    <a:lnTo>
                      <a:pt x="6540" y="1095"/>
                    </a:lnTo>
                    <a:lnTo>
                      <a:pt x="6567" y="1068"/>
                    </a:lnTo>
                    <a:lnTo>
                      <a:pt x="6607" y="1085"/>
                    </a:lnTo>
                    <a:lnTo>
                      <a:pt x="6642" y="1005"/>
                    </a:lnTo>
                    <a:lnTo>
                      <a:pt x="6702" y="1015"/>
                    </a:lnTo>
                    <a:lnTo>
                      <a:pt x="6750" y="980"/>
                    </a:lnTo>
                    <a:lnTo>
                      <a:pt x="6863" y="1049"/>
                    </a:lnTo>
                    <a:lnTo>
                      <a:pt x="7011" y="1181"/>
                    </a:lnTo>
                    <a:lnTo>
                      <a:pt x="7177" y="1225"/>
                    </a:lnTo>
                    <a:lnTo>
                      <a:pt x="7220" y="1405"/>
                    </a:lnTo>
                    <a:lnTo>
                      <a:pt x="7088" y="1625"/>
                    </a:lnTo>
                    <a:lnTo>
                      <a:pt x="7076" y="1771"/>
                    </a:lnTo>
                    <a:lnTo>
                      <a:pt x="7003" y="1875"/>
                    </a:lnTo>
                    <a:lnTo>
                      <a:pt x="7021" y="1941"/>
                    </a:lnTo>
                    <a:lnTo>
                      <a:pt x="7064" y="1917"/>
                    </a:lnTo>
                    <a:lnTo>
                      <a:pt x="7169" y="1817"/>
                    </a:lnTo>
                    <a:lnTo>
                      <a:pt x="7253" y="1752"/>
                    </a:lnTo>
                    <a:lnTo>
                      <a:pt x="7291" y="1633"/>
                    </a:lnTo>
                    <a:lnTo>
                      <a:pt x="7287" y="1596"/>
                    </a:lnTo>
                    <a:lnTo>
                      <a:pt x="7467" y="1525"/>
                    </a:lnTo>
                    <a:lnTo>
                      <a:pt x="7546" y="1398"/>
                    </a:lnTo>
                    <a:lnTo>
                      <a:pt x="7690" y="1467"/>
                    </a:lnTo>
                    <a:lnTo>
                      <a:pt x="7730" y="1424"/>
                    </a:lnTo>
                    <a:lnTo>
                      <a:pt x="7724" y="1234"/>
                    </a:lnTo>
                    <a:lnTo>
                      <a:pt x="7701" y="1194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1"/>
              <p:cNvSpPr/>
              <p:nvPr/>
            </p:nvSpPr>
            <p:spPr>
              <a:xfrm>
                <a:off x="3267075" y="2740025"/>
                <a:ext cx="26988" cy="57150"/>
              </a:xfrm>
              <a:custGeom>
                <a:avLst/>
                <a:gdLst/>
                <a:ahLst/>
                <a:cxnLst/>
                <a:rect l="l" t="t" r="r" b="b"/>
                <a:pathLst>
                  <a:path w="85" h="176" extrusionOk="0">
                    <a:moveTo>
                      <a:pt x="70" y="70"/>
                    </a:moveTo>
                    <a:lnTo>
                      <a:pt x="33" y="51"/>
                    </a:lnTo>
                    <a:lnTo>
                      <a:pt x="57" y="0"/>
                    </a:lnTo>
                    <a:lnTo>
                      <a:pt x="23" y="0"/>
                    </a:lnTo>
                    <a:lnTo>
                      <a:pt x="0" y="44"/>
                    </a:lnTo>
                    <a:lnTo>
                      <a:pt x="8" y="114"/>
                    </a:lnTo>
                    <a:lnTo>
                      <a:pt x="55" y="166"/>
                    </a:lnTo>
                    <a:lnTo>
                      <a:pt x="78" y="176"/>
                    </a:lnTo>
                    <a:lnTo>
                      <a:pt x="58" y="116"/>
                    </a:lnTo>
                    <a:lnTo>
                      <a:pt x="85" y="93"/>
                    </a:lnTo>
                    <a:lnTo>
                      <a:pt x="70" y="7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1"/>
              <p:cNvSpPr/>
              <p:nvPr/>
            </p:nvSpPr>
            <p:spPr>
              <a:xfrm>
                <a:off x="3278188" y="2647950"/>
                <a:ext cx="34925" cy="42863"/>
              </a:xfrm>
              <a:custGeom>
                <a:avLst/>
                <a:gdLst/>
                <a:ahLst/>
                <a:cxnLst/>
                <a:rect l="l" t="t" r="r" b="b"/>
                <a:pathLst>
                  <a:path w="113" h="134" extrusionOk="0">
                    <a:moveTo>
                      <a:pt x="113" y="0"/>
                    </a:moveTo>
                    <a:lnTo>
                      <a:pt x="86" y="0"/>
                    </a:lnTo>
                    <a:lnTo>
                      <a:pt x="17" y="32"/>
                    </a:lnTo>
                    <a:lnTo>
                      <a:pt x="0" y="81"/>
                    </a:lnTo>
                    <a:lnTo>
                      <a:pt x="22" y="134"/>
                    </a:lnTo>
                    <a:lnTo>
                      <a:pt x="107" y="61"/>
                    </a:lnTo>
                    <a:lnTo>
                      <a:pt x="113" y="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4" name="Google Shape;134;p1"/>
              <p:cNvSpPr/>
              <p:nvPr/>
            </p:nvSpPr>
            <p:spPr>
              <a:xfrm>
                <a:off x="3225800" y="2519363"/>
                <a:ext cx="55563" cy="34925"/>
              </a:xfrm>
              <a:custGeom>
                <a:avLst/>
                <a:gdLst/>
                <a:ahLst/>
                <a:cxnLst/>
                <a:rect l="l" t="t" r="r" b="b"/>
                <a:pathLst>
                  <a:path w="177" h="112" extrusionOk="0">
                    <a:moveTo>
                      <a:pt x="16" y="59"/>
                    </a:moveTo>
                    <a:lnTo>
                      <a:pt x="83" y="112"/>
                    </a:lnTo>
                    <a:lnTo>
                      <a:pt x="177" y="78"/>
                    </a:lnTo>
                    <a:lnTo>
                      <a:pt x="150" y="54"/>
                    </a:lnTo>
                    <a:lnTo>
                      <a:pt x="103" y="49"/>
                    </a:lnTo>
                    <a:lnTo>
                      <a:pt x="63" y="5"/>
                    </a:lnTo>
                    <a:lnTo>
                      <a:pt x="50" y="25"/>
                    </a:lnTo>
                    <a:lnTo>
                      <a:pt x="0" y="0"/>
                    </a:lnTo>
                    <a:lnTo>
                      <a:pt x="16" y="5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1"/>
              <p:cNvSpPr/>
              <p:nvPr/>
            </p:nvSpPr>
            <p:spPr>
              <a:xfrm>
                <a:off x="3997325" y="1274763"/>
                <a:ext cx="25400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81" h="150" extrusionOk="0">
                    <a:moveTo>
                      <a:pt x="81" y="149"/>
                    </a:moveTo>
                    <a:lnTo>
                      <a:pt x="60" y="69"/>
                    </a:lnTo>
                    <a:lnTo>
                      <a:pt x="0" y="0"/>
                    </a:lnTo>
                    <a:lnTo>
                      <a:pt x="3" y="59"/>
                    </a:lnTo>
                    <a:lnTo>
                      <a:pt x="34" y="106"/>
                    </a:lnTo>
                    <a:lnTo>
                      <a:pt x="28" y="150"/>
                    </a:lnTo>
                    <a:lnTo>
                      <a:pt x="81" y="149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6" name="Google Shape;136;p1"/>
              <p:cNvSpPr/>
              <p:nvPr/>
            </p:nvSpPr>
            <p:spPr>
              <a:xfrm>
                <a:off x="3560763" y="1892300"/>
                <a:ext cx="80963" cy="71438"/>
              </a:xfrm>
              <a:custGeom>
                <a:avLst/>
                <a:gdLst/>
                <a:ahLst/>
                <a:cxnLst/>
                <a:rect l="l" t="t" r="r" b="b"/>
                <a:pathLst>
                  <a:path w="256" h="223" extrusionOk="0">
                    <a:moveTo>
                      <a:pt x="0" y="174"/>
                    </a:moveTo>
                    <a:lnTo>
                      <a:pt x="30" y="223"/>
                    </a:lnTo>
                    <a:lnTo>
                      <a:pt x="77" y="216"/>
                    </a:lnTo>
                    <a:lnTo>
                      <a:pt x="117" y="169"/>
                    </a:lnTo>
                    <a:lnTo>
                      <a:pt x="184" y="175"/>
                    </a:lnTo>
                    <a:lnTo>
                      <a:pt x="219" y="131"/>
                    </a:lnTo>
                    <a:lnTo>
                      <a:pt x="256" y="128"/>
                    </a:lnTo>
                    <a:lnTo>
                      <a:pt x="196" y="99"/>
                    </a:lnTo>
                    <a:lnTo>
                      <a:pt x="196" y="76"/>
                    </a:lnTo>
                    <a:lnTo>
                      <a:pt x="126" y="79"/>
                    </a:lnTo>
                    <a:lnTo>
                      <a:pt x="91" y="0"/>
                    </a:lnTo>
                    <a:lnTo>
                      <a:pt x="79" y="40"/>
                    </a:lnTo>
                    <a:lnTo>
                      <a:pt x="5" y="53"/>
                    </a:lnTo>
                    <a:lnTo>
                      <a:pt x="112" y="86"/>
                    </a:lnTo>
                    <a:lnTo>
                      <a:pt x="72" y="97"/>
                    </a:lnTo>
                    <a:lnTo>
                      <a:pt x="103" y="149"/>
                    </a:lnTo>
                    <a:lnTo>
                      <a:pt x="26" y="134"/>
                    </a:lnTo>
                    <a:lnTo>
                      <a:pt x="0" y="174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1"/>
              <p:cNvSpPr/>
              <p:nvPr/>
            </p:nvSpPr>
            <p:spPr>
              <a:xfrm>
                <a:off x="3881438" y="1465263"/>
                <a:ext cx="30163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95" h="87" extrusionOk="0">
                    <a:moveTo>
                      <a:pt x="95" y="52"/>
                    </a:moveTo>
                    <a:lnTo>
                      <a:pt x="49" y="0"/>
                    </a:lnTo>
                    <a:lnTo>
                      <a:pt x="15" y="20"/>
                    </a:lnTo>
                    <a:lnTo>
                      <a:pt x="0" y="87"/>
                    </a:lnTo>
                    <a:lnTo>
                      <a:pt x="59" y="86"/>
                    </a:lnTo>
                    <a:lnTo>
                      <a:pt x="95" y="52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1"/>
              <p:cNvSpPr/>
              <p:nvPr/>
            </p:nvSpPr>
            <p:spPr>
              <a:xfrm>
                <a:off x="3976688" y="896938"/>
                <a:ext cx="33338" cy="58738"/>
              </a:xfrm>
              <a:custGeom>
                <a:avLst/>
                <a:gdLst/>
                <a:ahLst/>
                <a:cxnLst/>
                <a:rect l="l" t="t" r="r" b="b"/>
                <a:pathLst>
                  <a:path w="106" h="183" extrusionOk="0">
                    <a:moveTo>
                      <a:pt x="34" y="160"/>
                    </a:moveTo>
                    <a:lnTo>
                      <a:pt x="63" y="90"/>
                    </a:lnTo>
                    <a:lnTo>
                      <a:pt x="106" y="80"/>
                    </a:lnTo>
                    <a:lnTo>
                      <a:pt x="105" y="53"/>
                    </a:lnTo>
                    <a:lnTo>
                      <a:pt x="83" y="63"/>
                    </a:lnTo>
                    <a:lnTo>
                      <a:pt x="85" y="26"/>
                    </a:lnTo>
                    <a:lnTo>
                      <a:pt x="71" y="0"/>
                    </a:lnTo>
                    <a:lnTo>
                      <a:pt x="56" y="60"/>
                    </a:lnTo>
                    <a:lnTo>
                      <a:pt x="12" y="70"/>
                    </a:lnTo>
                    <a:lnTo>
                      <a:pt x="19" y="130"/>
                    </a:lnTo>
                    <a:lnTo>
                      <a:pt x="0" y="183"/>
                    </a:lnTo>
                    <a:lnTo>
                      <a:pt x="34" y="16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9" name="Google Shape;139;p1"/>
              <p:cNvSpPr/>
              <p:nvPr/>
            </p:nvSpPr>
            <p:spPr>
              <a:xfrm>
                <a:off x="4003675" y="884238"/>
                <a:ext cx="25400" cy="26988"/>
              </a:xfrm>
              <a:custGeom>
                <a:avLst/>
                <a:gdLst/>
                <a:ahLst/>
                <a:cxnLst/>
                <a:rect l="l" t="t" r="r" b="b"/>
                <a:pathLst>
                  <a:path w="83" h="86" extrusionOk="0">
                    <a:moveTo>
                      <a:pt x="13" y="61"/>
                    </a:moveTo>
                    <a:lnTo>
                      <a:pt x="40" y="84"/>
                    </a:lnTo>
                    <a:lnTo>
                      <a:pt x="73" y="86"/>
                    </a:lnTo>
                    <a:lnTo>
                      <a:pt x="83" y="44"/>
                    </a:lnTo>
                    <a:lnTo>
                      <a:pt x="77" y="24"/>
                    </a:lnTo>
                    <a:lnTo>
                      <a:pt x="40" y="0"/>
                    </a:lnTo>
                    <a:lnTo>
                      <a:pt x="50" y="31"/>
                    </a:lnTo>
                    <a:lnTo>
                      <a:pt x="0" y="27"/>
                    </a:lnTo>
                    <a:lnTo>
                      <a:pt x="13" y="61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0" name="Google Shape;140;p1"/>
              <p:cNvSpPr/>
              <p:nvPr/>
            </p:nvSpPr>
            <p:spPr>
              <a:xfrm>
                <a:off x="4040188" y="846138"/>
                <a:ext cx="52388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166" h="160" extrusionOk="0">
                    <a:moveTo>
                      <a:pt x="44" y="160"/>
                    </a:moveTo>
                    <a:lnTo>
                      <a:pt x="166" y="27"/>
                    </a:lnTo>
                    <a:lnTo>
                      <a:pt x="156" y="0"/>
                    </a:lnTo>
                    <a:lnTo>
                      <a:pt x="102" y="1"/>
                    </a:lnTo>
                    <a:lnTo>
                      <a:pt x="83" y="40"/>
                    </a:lnTo>
                    <a:lnTo>
                      <a:pt x="63" y="67"/>
                    </a:lnTo>
                    <a:lnTo>
                      <a:pt x="23" y="61"/>
                    </a:lnTo>
                    <a:lnTo>
                      <a:pt x="0" y="98"/>
                    </a:lnTo>
                    <a:lnTo>
                      <a:pt x="4" y="144"/>
                    </a:lnTo>
                    <a:lnTo>
                      <a:pt x="44" y="16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141;p1"/>
              <p:cNvSpPr/>
              <p:nvPr/>
            </p:nvSpPr>
            <p:spPr>
              <a:xfrm>
                <a:off x="3362325" y="2157413"/>
                <a:ext cx="28575" cy="17463"/>
              </a:xfrm>
              <a:custGeom>
                <a:avLst/>
                <a:gdLst/>
                <a:ahLst/>
                <a:cxnLst/>
                <a:rect l="l" t="t" r="r" b="b"/>
                <a:pathLst>
                  <a:path w="90" h="54" extrusionOk="0">
                    <a:moveTo>
                      <a:pt x="90" y="7"/>
                    </a:moveTo>
                    <a:lnTo>
                      <a:pt x="67" y="0"/>
                    </a:lnTo>
                    <a:lnTo>
                      <a:pt x="7" y="5"/>
                    </a:lnTo>
                    <a:lnTo>
                      <a:pt x="0" y="41"/>
                    </a:lnTo>
                    <a:lnTo>
                      <a:pt x="50" y="54"/>
                    </a:lnTo>
                    <a:lnTo>
                      <a:pt x="90" y="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1"/>
              <p:cNvSpPr/>
              <p:nvPr/>
            </p:nvSpPr>
            <p:spPr>
              <a:xfrm>
                <a:off x="3313113" y="2187575"/>
                <a:ext cx="39688" cy="41275"/>
              </a:xfrm>
              <a:custGeom>
                <a:avLst/>
                <a:gdLst/>
                <a:ahLst/>
                <a:cxnLst/>
                <a:rect l="l" t="t" r="r" b="b"/>
                <a:pathLst>
                  <a:path w="126" h="133" extrusionOk="0">
                    <a:moveTo>
                      <a:pt x="27" y="133"/>
                    </a:moveTo>
                    <a:lnTo>
                      <a:pt x="57" y="100"/>
                    </a:lnTo>
                    <a:lnTo>
                      <a:pt x="60" y="67"/>
                    </a:lnTo>
                    <a:lnTo>
                      <a:pt x="126" y="16"/>
                    </a:lnTo>
                    <a:lnTo>
                      <a:pt x="126" y="0"/>
                    </a:lnTo>
                    <a:lnTo>
                      <a:pt x="40" y="34"/>
                    </a:lnTo>
                    <a:lnTo>
                      <a:pt x="0" y="31"/>
                    </a:lnTo>
                    <a:lnTo>
                      <a:pt x="3" y="91"/>
                    </a:lnTo>
                    <a:lnTo>
                      <a:pt x="27" y="133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3" name="Google Shape;143;p1"/>
              <p:cNvSpPr/>
              <p:nvPr/>
            </p:nvSpPr>
            <p:spPr>
              <a:xfrm>
                <a:off x="3362325" y="2181225"/>
                <a:ext cx="22225" cy="12700"/>
              </a:xfrm>
              <a:custGeom>
                <a:avLst/>
                <a:gdLst/>
                <a:ahLst/>
                <a:cxnLst/>
                <a:rect l="l" t="t" r="r" b="b"/>
                <a:pathLst>
                  <a:path w="70" h="43" extrusionOk="0">
                    <a:moveTo>
                      <a:pt x="70" y="35"/>
                    </a:moveTo>
                    <a:lnTo>
                      <a:pt x="47" y="0"/>
                    </a:lnTo>
                    <a:lnTo>
                      <a:pt x="0" y="6"/>
                    </a:lnTo>
                    <a:lnTo>
                      <a:pt x="13" y="43"/>
                    </a:lnTo>
                    <a:lnTo>
                      <a:pt x="70" y="35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1"/>
              <p:cNvSpPr/>
              <p:nvPr/>
            </p:nvSpPr>
            <p:spPr>
              <a:xfrm>
                <a:off x="3289300" y="2219325"/>
                <a:ext cx="15875" cy="22225"/>
              </a:xfrm>
              <a:custGeom>
                <a:avLst/>
                <a:gdLst/>
                <a:ahLst/>
                <a:cxnLst/>
                <a:rect l="l" t="t" r="r" b="b"/>
                <a:pathLst>
                  <a:path w="50" h="67" extrusionOk="0">
                    <a:moveTo>
                      <a:pt x="39" y="0"/>
                    </a:moveTo>
                    <a:lnTo>
                      <a:pt x="9" y="10"/>
                    </a:lnTo>
                    <a:lnTo>
                      <a:pt x="0" y="67"/>
                    </a:lnTo>
                    <a:lnTo>
                      <a:pt x="50" y="41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1"/>
              <p:cNvSpPr/>
              <p:nvPr/>
            </p:nvSpPr>
            <p:spPr>
              <a:xfrm>
                <a:off x="3389313" y="2127250"/>
                <a:ext cx="26988" cy="26988"/>
              </a:xfrm>
              <a:custGeom>
                <a:avLst/>
                <a:gdLst/>
                <a:ahLst/>
                <a:cxnLst/>
                <a:rect l="l" t="t" r="r" b="b"/>
                <a:pathLst>
                  <a:path w="85" h="87" extrusionOk="0">
                    <a:moveTo>
                      <a:pt x="85" y="37"/>
                    </a:moveTo>
                    <a:lnTo>
                      <a:pt x="19" y="0"/>
                    </a:lnTo>
                    <a:lnTo>
                      <a:pt x="0" y="57"/>
                    </a:lnTo>
                    <a:lnTo>
                      <a:pt x="53" y="87"/>
                    </a:lnTo>
                    <a:lnTo>
                      <a:pt x="85" y="37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oogle Shape;146;p1"/>
              <p:cNvSpPr/>
              <p:nvPr/>
            </p:nvSpPr>
            <p:spPr>
              <a:xfrm>
                <a:off x="3254375" y="2247900"/>
                <a:ext cx="84138" cy="49213"/>
              </a:xfrm>
              <a:custGeom>
                <a:avLst/>
                <a:gdLst/>
                <a:ahLst/>
                <a:cxnLst/>
                <a:rect l="l" t="t" r="r" b="b"/>
                <a:pathLst>
                  <a:path w="263" h="156" extrusionOk="0">
                    <a:moveTo>
                      <a:pt x="47" y="101"/>
                    </a:moveTo>
                    <a:lnTo>
                      <a:pt x="0" y="107"/>
                    </a:lnTo>
                    <a:lnTo>
                      <a:pt x="35" y="156"/>
                    </a:lnTo>
                    <a:lnTo>
                      <a:pt x="97" y="123"/>
                    </a:lnTo>
                    <a:lnTo>
                      <a:pt x="248" y="108"/>
                    </a:lnTo>
                    <a:lnTo>
                      <a:pt x="256" y="85"/>
                    </a:lnTo>
                    <a:lnTo>
                      <a:pt x="213" y="65"/>
                    </a:lnTo>
                    <a:lnTo>
                      <a:pt x="263" y="52"/>
                    </a:lnTo>
                    <a:lnTo>
                      <a:pt x="253" y="31"/>
                    </a:lnTo>
                    <a:lnTo>
                      <a:pt x="203" y="13"/>
                    </a:lnTo>
                    <a:lnTo>
                      <a:pt x="141" y="63"/>
                    </a:lnTo>
                    <a:lnTo>
                      <a:pt x="133" y="29"/>
                    </a:lnTo>
                    <a:lnTo>
                      <a:pt x="93" y="0"/>
                    </a:lnTo>
                    <a:lnTo>
                      <a:pt x="110" y="69"/>
                    </a:lnTo>
                    <a:lnTo>
                      <a:pt x="80" y="67"/>
                    </a:lnTo>
                    <a:lnTo>
                      <a:pt x="47" y="101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1"/>
              <p:cNvSpPr/>
              <p:nvPr/>
            </p:nvSpPr>
            <p:spPr>
              <a:xfrm>
                <a:off x="3509963" y="1955800"/>
                <a:ext cx="36513" cy="34925"/>
              </a:xfrm>
              <a:custGeom>
                <a:avLst/>
                <a:gdLst/>
                <a:ahLst/>
                <a:cxnLst/>
                <a:rect l="l" t="t" r="r" b="b"/>
                <a:pathLst>
                  <a:path w="117" h="110" extrusionOk="0">
                    <a:moveTo>
                      <a:pt x="54" y="64"/>
                    </a:moveTo>
                    <a:lnTo>
                      <a:pt x="84" y="110"/>
                    </a:lnTo>
                    <a:lnTo>
                      <a:pt x="117" y="96"/>
                    </a:lnTo>
                    <a:lnTo>
                      <a:pt x="117" y="69"/>
                    </a:lnTo>
                    <a:lnTo>
                      <a:pt x="54" y="0"/>
                    </a:lnTo>
                    <a:lnTo>
                      <a:pt x="57" y="34"/>
                    </a:lnTo>
                    <a:lnTo>
                      <a:pt x="0" y="35"/>
                    </a:lnTo>
                    <a:lnTo>
                      <a:pt x="54" y="64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48" name="Google Shape;148;p1"/>
          <p:cNvGrpSpPr/>
          <p:nvPr/>
        </p:nvGrpSpPr>
        <p:grpSpPr>
          <a:xfrm>
            <a:off x="5595283" y="704790"/>
            <a:ext cx="1363452" cy="3073528"/>
            <a:chOff x="3821113" y="639763"/>
            <a:chExt cx="1241420" cy="2854316"/>
          </a:xfrm>
        </p:grpSpPr>
        <p:sp>
          <p:nvSpPr>
            <p:cNvPr id="149" name="Google Shape;149;p1"/>
            <p:cNvSpPr/>
            <p:nvPr/>
          </p:nvSpPr>
          <p:spPr>
            <a:xfrm>
              <a:off x="4873625" y="1458913"/>
              <a:ext cx="11113" cy="28575"/>
            </a:xfrm>
            <a:custGeom>
              <a:avLst/>
              <a:gdLst/>
              <a:ahLst/>
              <a:cxnLst/>
              <a:rect l="l" t="t" r="r" b="b"/>
              <a:pathLst>
                <a:path w="35" h="87" extrusionOk="0">
                  <a:moveTo>
                    <a:pt x="0" y="50"/>
                  </a:moveTo>
                  <a:lnTo>
                    <a:pt x="17" y="87"/>
                  </a:lnTo>
                  <a:lnTo>
                    <a:pt x="33" y="70"/>
                  </a:lnTo>
                  <a:lnTo>
                    <a:pt x="35" y="0"/>
                  </a:lnTo>
                  <a:lnTo>
                    <a:pt x="19" y="20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4484688" y="3041650"/>
              <a:ext cx="90488" cy="176213"/>
            </a:xfrm>
            <a:custGeom>
              <a:avLst/>
              <a:gdLst/>
              <a:ahLst/>
              <a:cxnLst/>
              <a:rect l="l" t="t" r="r" b="b"/>
              <a:pathLst>
                <a:path w="286" h="557" extrusionOk="0">
                  <a:moveTo>
                    <a:pt x="229" y="34"/>
                  </a:moveTo>
                  <a:lnTo>
                    <a:pt x="212" y="0"/>
                  </a:lnTo>
                  <a:lnTo>
                    <a:pt x="192" y="37"/>
                  </a:lnTo>
                  <a:lnTo>
                    <a:pt x="105" y="48"/>
                  </a:lnTo>
                  <a:lnTo>
                    <a:pt x="100" y="102"/>
                  </a:lnTo>
                  <a:lnTo>
                    <a:pt x="10" y="225"/>
                  </a:lnTo>
                  <a:lnTo>
                    <a:pt x="42" y="311"/>
                  </a:lnTo>
                  <a:lnTo>
                    <a:pt x="11" y="355"/>
                  </a:lnTo>
                  <a:lnTo>
                    <a:pt x="28" y="400"/>
                  </a:lnTo>
                  <a:lnTo>
                    <a:pt x="23" y="474"/>
                  </a:lnTo>
                  <a:lnTo>
                    <a:pt x="76" y="447"/>
                  </a:lnTo>
                  <a:lnTo>
                    <a:pt x="56" y="481"/>
                  </a:lnTo>
                  <a:lnTo>
                    <a:pt x="0" y="557"/>
                  </a:lnTo>
                  <a:lnTo>
                    <a:pt x="86" y="536"/>
                  </a:lnTo>
                  <a:lnTo>
                    <a:pt x="83" y="486"/>
                  </a:lnTo>
                  <a:lnTo>
                    <a:pt x="155" y="379"/>
                  </a:lnTo>
                  <a:lnTo>
                    <a:pt x="192" y="372"/>
                  </a:lnTo>
                  <a:lnTo>
                    <a:pt x="191" y="317"/>
                  </a:lnTo>
                  <a:lnTo>
                    <a:pt x="244" y="299"/>
                  </a:lnTo>
                  <a:lnTo>
                    <a:pt x="218" y="257"/>
                  </a:lnTo>
                  <a:lnTo>
                    <a:pt x="227" y="107"/>
                  </a:lnTo>
                  <a:lnTo>
                    <a:pt x="272" y="96"/>
                  </a:lnTo>
                  <a:lnTo>
                    <a:pt x="286" y="37"/>
                  </a:lnTo>
                  <a:lnTo>
                    <a:pt x="266" y="0"/>
                  </a:lnTo>
                  <a:lnTo>
                    <a:pt x="229" y="3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1"/>
            <p:cNvSpPr/>
            <p:nvPr/>
          </p:nvSpPr>
          <p:spPr>
            <a:xfrm>
              <a:off x="4494213" y="2779713"/>
              <a:ext cx="30163" cy="28575"/>
            </a:xfrm>
            <a:custGeom>
              <a:avLst/>
              <a:gdLst/>
              <a:ahLst/>
              <a:cxnLst/>
              <a:rect l="l" t="t" r="r" b="b"/>
              <a:pathLst>
                <a:path w="99" h="87" extrusionOk="0">
                  <a:moveTo>
                    <a:pt x="0" y="15"/>
                  </a:moveTo>
                  <a:lnTo>
                    <a:pt x="17" y="55"/>
                  </a:lnTo>
                  <a:lnTo>
                    <a:pt x="40" y="50"/>
                  </a:lnTo>
                  <a:lnTo>
                    <a:pt x="70" y="87"/>
                  </a:lnTo>
                  <a:lnTo>
                    <a:pt x="94" y="47"/>
                  </a:lnTo>
                  <a:lnTo>
                    <a:pt x="99" y="0"/>
                  </a:lnTo>
                  <a:lnTo>
                    <a:pt x="40" y="21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1"/>
            <p:cNvSpPr/>
            <p:nvPr/>
          </p:nvSpPr>
          <p:spPr>
            <a:xfrm>
              <a:off x="3854450" y="3022600"/>
              <a:ext cx="19050" cy="33338"/>
            </a:xfrm>
            <a:custGeom>
              <a:avLst/>
              <a:gdLst/>
              <a:ahLst/>
              <a:cxnLst/>
              <a:rect l="l" t="t" r="r" b="b"/>
              <a:pathLst>
                <a:path w="63" h="103" extrusionOk="0">
                  <a:moveTo>
                    <a:pt x="12" y="4"/>
                  </a:moveTo>
                  <a:lnTo>
                    <a:pt x="0" y="33"/>
                  </a:lnTo>
                  <a:lnTo>
                    <a:pt x="36" y="103"/>
                  </a:lnTo>
                  <a:lnTo>
                    <a:pt x="63" y="56"/>
                  </a:lnTo>
                  <a:lnTo>
                    <a:pt x="62" y="0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1"/>
            <p:cNvSpPr/>
            <p:nvPr/>
          </p:nvSpPr>
          <p:spPr>
            <a:xfrm>
              <a:off x="4322763" y="3143250"/>
              <a:ext cx="61913" cy="187325"/>
            </a:xfrm>
            <a:custGeom>
              <a:avLst/>
              <a:gdLst/>
              <a:ahLst/>
              <a:cxnLst/>
              <a:rect l="l" t="t" r="r" b="b"/>
              <a:pathLst>
                <a:path w="195" h="592" extrusionOk="0">
                  <a:moveTo>
                    <a:pt x="142" y="70"/>
                  </a:moveTo>
                  <a:lnTo>
                    <a:pt x="146" y="116"/>
                  </a:lnTo>
                  <a:lnTo>
                    <a:pt x="126" y="166"/>
                  </a:lnTo>
                  <a:lnTo>
                    <a:pt x="94" y="230"/>
                  </a:lnTo>
                  <a:lnTo>
                    <a:pt x="41" y="310"/>
                  </a:lnTo>
                  <a:lnTo>
                    <a:pt x="0" y="549"/>
                  </a:lnTo>
                  <a:lnTo>
                    <a:pt x="3" y="592"/>
                  </a:lnTo>
                  <a:lnTo>
                    <a:pt x="40" y="578"/>
                  </a:lnTo>
                  <a:lnTo>
                    <a:pt x="82" y="488"/>
                  </a:lnTo>
                  <a:lnTo>
                    <a:pt x="101" y="399"/>
                  </a:lnTo>
                  <a:lnTo>
                    <a:pt x="117" y="295"/>
                  </a:lnTo>
                  <a:lnTo>
                    <a:pt x="167" y="252"/>
                  </a:lnTo>
                  <a:lnTo>
                    <a:pt x="166" y="176"/>
                  </a:lnTo>
                  <a:lnTo>
                    <a:pt x="178" y="56"/>
                  </a:lnTo>
                  <a:lnTo>
                    <a:pt x="195" y="14"/>
                  </a:lnTo>
                  <a:lnTo>
                    <a:pt x="185" y="0"/>
                  </a:lnTo>
                  <a:lnTo>
                    <a:pt x="142" y="7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Google Shape;154;p1"/>
            <p:cNvSpPr/>
            <p:nvPr/>
          </p:nvSpPr>
          <p:spPr>
            <a:xfrm>
              <a:off x="4518025" y="2741613"/>
              <a:ext cx="19050" cy="22225"/>
            </a:xfrm>
            <a:custGeom>
              <a:avLst/>
              <a:gdLst/>
              <a:ahLst/>
              <a:cxnLst/>
              <a:rect l="l" t="t" r="r" b="b"/>
              <a:pathLst>
                <a:path w="59" h="68" extrusionOk="0">
                  <a:moveTo>
                    <a:pt x="30" y="67"/>
                  </a:moveTo>
                  <a:lnTo>
                    <a:pt x="30" y="67"/>
                  </a:lnTo>
                  <a:lnTo>
                    <a:pt x="36" y="51"/>
                  </a:lnTo>
                  <a:lnTo>
                    <a:pt x="46" y="29"/>
                  </a:lnTo>
                  <a:lnTo>
                    <a:pt x="59" y="0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3" y="40"/>
                  </a:lnTo>
                  <a:lnTo>
                    <a:pt x="13" y="53"/>
                  </a:lnTo>
                  <a:lnTo>
                    <a:pt x="19" y="60"/>
                  </a:lnTo>
                  <a:lnTo>
                    <a:pt x="23" y="66"/>
                  </a:lnTo>
                  <a:lnTo>
                    <a:pt x="28" y="68"/>
                  </a:lnTo>
                  <a:lnTo>
                    <a:pt x="29" y="68"/>
                  </a:lnTo>
                  <a:lnTo>
                    <a:pt x="30" y="67"/>
                  </a:lnTo>
                  <a:lnTo>
                    <a:pt x="30" y="6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3821113" y="639763"/>
              <a:ext cx="1241420" cy="2854316"/>
            </a:xfrm>
            <a:custGeom>
              <a:avLst/>
              <a:gdLst/>
              <a:ahLst/>
              <a:cxnLst/>
              <a:rect l="l" t="t" r="r" b="b"/>
              <a:pathLst>
                <a:path w="3909" h="8987" extrusionOk="0">
                  <a:moveTo>
                    <a:pt x="3757" y="2218"/>
                  </a:moveTo>
                  <a:lnTo>
                    <a:pt x="3736" y="2082"/>
                  </a:lnTo>
                  <a:lnTo>
                    <a:pt x="3848" y="1869"/>
                  </a:lnTo>
                  <a:lnTo>
                    <a:pt x="3757" y="1807"/>
                  </a:lnTo>
                  <a:lnTo>
                    <a:pt x="3687" y="1459"/>
                  </a:lnTo>
                  <a:lnTo>
                    <a:pt x="3753" y="1411"/>
                  </a:lnTo>
                  <a:lnTo>
                    <a:pt x="3746" y="1312"/>
                  </a:lnTo>
                  <a:lnTo>
                    <a:pt x="3695" y="1256"/>
                  </a:lnTo>
                  <a:lnTo>
                    <a:pt x="3724" y="1153"/>
                  </a:lnTo>
                  <a:lnTo>
                    <a:pt x="3713" y="978"/>
                  </a:lnTo>
                  <a:lnTo>
                    <a:pt x="3759" y="930"/>
                  </a:lnTo>
                  <a:lnTo>
                    <a:pt x="3762" y="858"/>
                  </a:lnTo>
                  <a:lnTo>
                    <a:pt x="3701" y="798"/>
                  </a:lnTo>
                  <a:lnTo>
                    <a:pt x="3684" y="706"/>
                  </a:lnTo>
                  <a:lnTo>
                    <a:pt x="3634" y="736"/>
                  </a:lnTo>
                  <a:lnTo>
                    <a:pt x="3607" y="729"/>
                  </a:lnTo>
                  <a:lnTo>
                    <a:pt x="3536" y="544"/>
                  </a:lnTo>
                  <a:lnTo>
                    <a:pt x="3412" y="495"/>
                  </a:lnTo>
                  <a:lnTo>
                    <a:pt x="3375" y="466"/>
                  </a:lnTo>
                  <a:lnTo>
                    <a:pt x="3282" y="473"/>
                  </a:lnTo>
                  <a:lnTo>
                    <a:pt x="3204" y="345"/>
                  </a:lnTo>
                  <a:lnTo>
                    <a:pt x="3130" y="332"/>
                  </a:lnTo>
                  <a:lnTo>
                    <a:pt x="3067" y="237"/>
                  </a:lnTo>
                  <a:lnTo>
                    <a:pt x="3027" y="217"/>
                  </a:lnTo>
                  <a:lnTo>
                    <a:pt x="2989" y="161"/>
                  </a:lnTo>
                  <a:lnTo>
                    <a:pt x="2932" y="111"/>
                  </a:lnTo>
                  <a:lnTo>
                    <a:pt x="2904" y="55"/>
                  </a:lnTo>
                  <a:lnTo>
                    <a:pt x="2817" y="0"/>
                  </a:lnTo>
                  <a:lnTo>
                    <a:pt x="2728" y="60"/>
                  </a:lnTo>
                  <a:lnTo>
                    <a:pt x="2628" y="64"/>
                  </a:lnTo>
                  <a:lnTo>
                    <a:pt x="2716" y="229"/>
                  </a:lnTo>
                  <a:lnTo>
                    <a:pt x="2562" y="436"/>
                  </a:lnTo>
                  <a:lnTo>
                    <a:pt x="2655" y="475"/>
                  </a:lnTo>
                  <a:lnTo>
                    <a:pt x="2645" y="515"/>
                  </a:lnTo>
                  <a:lnTo>
                    <a:pt x="2579" y="540"/>
                  </a:lnTo>
                  <a:lnTo>
                    <a:pt x="2435" y="444"/>
                  </a:lnTo>
                  <a:lnTo>
                    <a:pt x="2288" y="443"/>
                  </a:lnTo>
                  <a:lnTo>
                    <a:pt x="2214" y="371"/>
                  </a:lnTo>
                  <a:lnTo>
                    <a:pt x="2098" y="417"/>
                  </a:lnTo>
                  <a:lnTo>
                    <a:pt x="2035" y="813"/>
                  </a:lnTo>
                  <a:lnTo>
                    <a:pt x="1972" y="854"/>
                  </a:lnTo>
                  <a:lnTo>
                    <a:pt x="1941" y="824"/>
                  </a:lnTo>
                  <a:lnTo>
                    <a:pt x="1842" y="798"/>
                  </a:lnTo>
                  <a:lnTo>
                    <a:pt x="1779" y="845"/>
                  </a:lnTo>
                  <a:lnTo>
                    <a:pt x="1750" y="895"/>
                  </a:lnTo>
                  <a:lnTo>
                    <a:pt x="1653" y="940"/>
                  </a:lnTo>
                  <a:lnTo>
                    <a:pt x="1582" y="1249"/>
                  </a:lnTo>
                  <a:lnTo>
                    <a:pt x="1440" y="1327"/>
                  </a:lnTo>
                  <a:lnTo>
                    <a:pt x="1428" y="1429"/>
                  </a:lnTo>
                  <a:lnTo>
                    <a:pt x="1518" y="1491"/>
                  </a:lnTo>
                  <a:lnTo>
                    <a:pt x="1512" y="1634"/>
                  </a:lnTo>
                  <a:lnTo>
                    <a:pt x="1249" y="2052"/>
                  </a:lnTo>
                  <a:lnTo>
                    <a:pt x="1242" y="2271"/>
                  </a:lnTo>
                  <a:lnTo>
                    <a:pt x="1152" y="2295"/>
                  </a:lnTo>
                  <a:lnTo>
                    <a:pt x="982" y="2277"/>
                  </a:lnTo>
                  <a:lnTo>
                    <a:pt x="963" y="2353"/>
                  </a:lnTo>
                  <a:lnTo>
                    <a:pt x="1024" y="2505"/>
                  </a:lnTo>
                  <a:lnTo>
                    <a:pt x="965" y="2619"/>
                  </a:lnTo>
                  <a:lnTo>
                    <a:pt x="931" y="2871"/>
                  </a:lnTo>
                  <a:lnTo>
                    <a:pt x="733" y="3480"/>
                  </a:lnTo>
                  <a:lnTo>
                    <a:pt x="810" y="3543"/>
                  </a:lnTo>
                  <a:lnTo>
                    <a:pt x="870" y="3615"/>
                  </a:lnTo>
                  <a:lnTo>
                    <a:pt x="846" y="3778"/>
                  </a:lnTo>
                  <a:lnTo>
                    <a:pt x="786" y="3809"/>
                  </a:lnTo>
                  <a:lnTo>
                    <a:pt x="525" y="3748"/>
                  </a:lnTo>
                  <a:lnTo>
                    <a:pt x="406" y="3806"/>
                  </a:lnTo>
                  <a:lnTo>
                    <a:pt x="246" y="4261"/>
                  </a:lnTo>
                  <a:lnTo>
                    <a:pt x="212" y="4444"/>
                  </a:lnTo>
                  <a:lnTo>
                    <a:pt x="279" y="4533"/>
                  </a:lnTo>
                  <a:lnTo>
                    <a:pt x="267" y="4627"/>
                  </a:lnTo>
                  <a:lnTo>
                    <a:pt x="343" y="4968"/>
                  </a:lnTo>
                  <a:lnTo>
                    <a:pt x="294" y="5120"/>
                  </a:lnTo>
                  <a:lnTo>
                    <a:pt x="289" y="5246"/>
                  </a:lnTo>
                  <a:lnTo>
                    <a:pt x="420" y="5414"/>
                  </a:lnTo>
                  <a:lnTo>
                    <a:pt x="474" y="5448"/>
                  </a:lnTo>
                  <a:lnTo>
                    <a:pt x="508" y="5550"/>
                  </a:lnTo>
                  <a:lnTo>
                    <a:pt x="479" y="5670"/>
                  </a:lnTo>
                  <a:lnTo>
                    <a:pt x="387" y="5724"/>
                  </a:lnTo>
                  <a:lnTo>
                    <a:pt x="447" y="6088"/>
                  </a:lnTo>
                  <a:lnTo>
                    <a:pt x="396" y="6338"/>
                  </a:lnTo>
                  <a:lnTo>
                    <a:pt x="340" y="6415"/>
                  </a:lnTo>
                  <a:lnTo>
                    <a:pt x="273" y="6455"/>
                  </a:lnTo>
                  <a:lnTo>
                    <a:pt x="236" y="6475"/>
                  </a:lnTo>
                  <a:lnTo>
                    <a:pt x="224" y="6562"/>
                  </a:lnTo>
                  <a:lnTo>
                    <a:pt x="148" y="6682"/>
                  </a:lnTo>
                  <a:lnTo>
                    <a:pt x="153" y="6815"/>
                  </a:lnTo>
                  <a:lnTo>
                    <a:pt x="171" y="6927"/>
                  </a:lnTo>
                  <a:lnTo>
                    <a:pt x="138" y="6957"/>
                  </a:lnTo>
                  <a:lnTo>
                    <a:pt x="142" y="6984"/>
                  </a:lnTo>
                  <a:lnTo>
                    <a:pt x="102" y="7011"/>
                  </a:lnTo>
                  <a:lnTo>
                    <a:pt x="45" y="6912"/>
                  </a:lnTo>
                  <a:lnTo>
                    <a:pt x="0" y="6902"/>
                  </a:lnTo>
                  <a:lnTo>
                    <a:pt x="9" y="7081"/>
                  </a:lnTo>
                  <a:lnTo>
                    <a:pt x="37" y="7224"/>
                  </a:lnTo>
                  <a:lnTo>
                    <a:pt x="50" y="7271"/>
                  </a:lnTo>
                  <a:lnTo>
                    <a:pt x="92" y="7306"/>
                  </a:lnTo>
                  <a:lnTo>
                    <a:pt x="88" y="7360"/>
                  </a:lnTo>
                  <a:lnTo>
                    <a:pt x="105" y="7372"/>
                  </a:lnTo>
                  <a:lnTo>
                    <a:pt x="105" y="7372"/>
                  </a:lnTo>
                  <a:lnTo>
                    <a:pt x="105" y="7365"/>
                  </a:lnTo>
                  <a:lnTo>
                    <a:pt x="105" y="7349"/>
                  </a:lnTo>
                  <a:lnTo>
                    <a:pt x="105" y="7340"/>
                  </a:lnTo>
                  <a:lnTo>
                    <a:pt x="106" y="7332"/>
                  </a:lnTo>
                  <a:lnTo>
                    <a:pt x="108" y="7326"/>
                  </a:lnTo>
                  <a:lnTo>
                    <a:pt x="109" y="7324"/>
                  </a:lnTo>
                  <a:lnTo>
                    <a:pt x="112" y="7323"/>
                  </a:lnTo>
                  <a:lnTo>
                    <a:pt x="112" y="7323"/>
                  </a:lnTo>
                  <a:lnTo>
                    <a:pt x="121" y="7321"/>
                  </a:lnTo>
                  <a:lnTo>
                    <a:pt x="132" y="7320"/>
                  </a:lnTo>
                  <a:lnTo>
                    <a:pt x="145" y="7320"/>
                  </a:lnTo>
                  <a:lnTo>
                    <a:pt x="195" y="7372"/>
                  </a:lnTo>
                  <a:lnTo>
                    <a:pt x="76" y="7442"/>
                  </a:lnTo>
                  <a:lnTo>
                    <a:pt x="69" y="7476"/>
                  </a:lnTo>
                  <a:lnTo>
                    <a:pt x="123" y="7492"/>
                  </a:lnTo>
                  <a:lnTo>
                    <a:pt x="160" y="7474"/>
                  </a:lnTo>
                  <a:lnTo>
                    <a:pt x="193" y="7488"/>
                  </a:lnTo>
                  <a:lnTo>
                    <a:pt x="193" y="7531"/>
                  </a:lnTo>
                  <a:lnTo>
                    <a:pt x="181" y="7561"/>
                  </a:lnTo>
                  <a:lnTo>
                    <a:pt x="194" y="7614"/>
                  </a:lnTo>
                  <a:lnTo>
                    <a:pt x="238" y="7654"/>
                  </a:lnTo>
                  <a:lnTo>
                    <a:pt x="228" y="7684"/>
                  </a:lnTo>
                  <a:lnTo>
                    <a:pt x="172" y="7697"/>
                  </a:lnTo>
                  <a:lnTo>
                    <a:pt x="219" y="7760"/>
                  </a:lnTo>
                  <a:lnTo>
                    <a:pt x="246" y="7879"/>
                  </a:lnTo>
                  <a:lnTo>
                    <a:pt x="297" y="7909"/>
                  </a:lnTo>
                  <a:lnTo>
                    <a:pt x="328" y="8091"/>
                  </a:lnTo>
                  <a:lnTo>
                    <a:pt x="551" y="8328"/>
                  </a:lnTo>
                  <a:lnTo>
                    <a:pt x="544" y="8394"/>
                  </a:lnTo>
                  <a:lnTo>
                    <a:pt x="472" y="8388"/>
                  </a:lnTo>
                  <a:lnTo>
                    <a:pt x="472" y="8421"/>
                  </a:lnTo>
                  <a:lnTo>
                    <a:pt x="518" y="8497"/>
                  </a:lnTo>
                  <a:lnTo>
                    <a:pt x="496" y="8537"/>
                  </a:lnTo>
                  <a:lnTo>
                    <a:pt x="473" y="8541"/>
                  </a:lnTo>
                  <a:lnTo>
                    <a:pt x="439" y="8512"/>
                  </a:lnTo>
                  <a:lnTo>
                    <a:pt x="423" y="8551"/>
                  </a:lnTo>
                  <a:lnTo>
                    <a:pt x="584" y="8786"/>
                  </a:lnTo>
                  <a:lnTo>
                    <a:pt x="552" y="8862"/>
                  </a:lnTo>
                  <a:lnTo>
                    <a:pt x="572" y="8898"/>
                  </a:lnTo>
                  <a:lnTo>
                    <a:pt x="523" y="8912"/>
                  </a:lnTo>
                  <a:lnTo>
                    <a:pt x="519" y="8969"/>
                  </a:lnTo>
                  <a:lnTo>
                    <a:pt x="633" y="8961"/>
                  </a:lnTo>
                  <a:lnTo>
                    <a:pt x="670" y="8987"/>
                  </a:lnTo>
                  <a:lnTo>
                    <a:pt x="819" y="8923"/>
                  </a:lnTo>
                  <a:lnTo>
                    <a:pt x="919" y="8945"/>
                  </a:lnTo>
                  <a:lnTo>
                    <a:pt x="960" y="8938"/>
                  </a:lnTo>
                  <a:lnTo>
                    <a:pt x="969" y="8858"/>
                  </a:lnTo>
                  <a:lnTo>
                    <a:pt x="917" y="8759"/>
                  </a:lnTo>
                  <a:lnTo>
                    <a:pt x="990" y="8672"/>
                  </a:lnTo>
                  <a:lnTo>
                    <a:pt x="1003" y="8589"/>
                  </a:lnTo>
                  <a:lnTo>
                    <a:pt x="1063" y="8605"/>
                  </a:lnTo>
                  <a:lnTo>
                    <a:pt x="1096" y="8528"/>
                  </a:lnTo>
                  <a:lnTo>
                    <a:pt x="1218" y="8504"/>
                  </a:lnTo>
                  <a:lnTo>
                    <a:pt x="1249" y="8541"/>
                  </a:lnTo>
                  <a:lnTo>
                    <a:pt x="1355" y="8526"/>
                  </a:lnTo>
                  <a:lnTo>
                    <a:pt x="1435" y="8562"/>
                  </a:lnTo>
                  <a:lnTo>
                    <a:pt x="1530" y="8356"/>
                  </a:lnTo>
                  <a:lnTo>
                    <a:pt x="1576" y="8192"/>
                  </a:lnTo>
                  <a:lnTo>
                    <a:pt x="1575" y="8096"/>
                  </a:lnTo>
                  <a:lnTo>
                    <a:pt x="1610" y="8023"/>
                  </a:lnTo>
                  <a:lnTo>
                    <a:pt x="1590" y="7947"/>
                  </a:lnTo>
                  <a:lnTo>
                    <a:pt x="1592" y="7900"/>
                  </a:lnTo>
                  <a:lnTo>
                    <a:pt x="1653" y="7840"/>
                  </a:lnTo>
                  <a:lnTo>
                    <a:pt x="1655" y="7776"/>
                  </a:lnTo>
                  <a:lnTo>
                    <a:pt x="1621" y="7747"/>
                  </a:lnTo>
                  <a:lnTo>
                    <a:pt x="1665" y="7701"/>
                  </a:lnTo>
                  <a:lnTo>
                    <a:pt x="1650" y="7657"/>
                  </a:lnTo>
                  <a:lnTo>
                    <a:pt x="1584" y="7611"/>
                  </a:lnTo>
                  <a:lnTo>
                    <a:pt x="1604" y="7551"/>
                  </a:lnTo>
                  <a:lnTo>
                    <a:pt x="1647" y="7588"/>
                  </a:lnTo>
                  <a:lnTo>
                    <a:pt x="1683" y="7550"/>
                  </a:lnTo>
                  <a:lnTo>
                    <a:pt x="1643" y="7508"/>
                  </a:lnTo>
                  <a:lnTo>
                    <a:pt x="1679" y="7461"/>
                  </a:lnTo>
                  <a:lnTo>
                    <a:pt x="1655" y="7412"/>
                  </a:lnTo>
                  <a:lnTo>
                    <a:pt x="1698" y="7404"/>
                  </a:lnTo>
                  <a:lnTo>
                    <a:pt x="1688" y="7342"/>
                  </a:lnTo>
                  <a:lnTo>
                    <a:pt x="1587" y="7276"/>
                  </a:lnTo>
                  <a:lnTo>
                    <a:pt x="1586" y="7298"/>
                  </a:lnTo>
                  <a:lnTo>
                    <a:pt x="1569" y="7321"/>
                  </a:lnTo>
                  <a:lnTo>
                    <a:pt x="1581" y="7342"/>
                  </a:lnTo>
                  <a:lnTo>
                    <a:pt x="1591" y="7375"/>
                  </a:lnTo>
                  <a:lnTo>
                    <a:pt x="1580" y="7388"/>
                  </a:lnTo>
                  <a:lnTo>
                    <a:pt x="1561" y="7378"/>
                  </a:lnTo>
                  <a:lnTo>
                    <a:pt x="1541" y="7347"/>
                  </a:lnTo>
                  <a:lnTo>
                    <a:pt x="1519" y="7343"/>
                  </a:lnTo>
                  <a:lnTo>
                    <a:pt x="1484" y="7352"/>
                  </a:lnTo>
                  <a:lnTo>
                    <a:pt x="1452" y="7322"/>
                  </a:lnTo>
                  <a:lnTo>
                    <a:pt x="1443" y="7298"/>
                  </a:lnTo>
                  <a:lnTo>
                    <a:pt x="1470" y="7285"/>
                  </a:lnTo>
                  <a:lnTo>
                    <a:pt x="1503" y="7303"/>
                  </a:lnTo>
                  <a:lnTo>
                    <a:pt x="1550" y="7294"/>
                  </a:lnTo>
                  <a:lnTo>
                    <a:pt x="1587" y="7276"/>
                  </a:lnTo>
                  <a:lnTo>
                    <a:pt x="1590" y="7253"/>
                  </a:lnTo>
                  <a:lnTo>
                    <a:pt x="1667" y="7285"/>
                  </a:lnTo>
                  <a:lnTo>
                    <a:pt x="1701" y="7262"/>
                  </a:lnTo>
                  <a:lnTo>
                    <a:pt x="1676" y="7199"/>
                  </a:lnTo>
                  <a:lnTo>
                    <a:pt x="1533" y="7204"/>
                  </a:lnTo>
                  <a:lnTo>
                    <a:pt x="1497" y="7160"/>
                  </a:lnTo>
                  <a:lnTo>
                    <a:pt x="1542" y="7137"/>
                  </a:lnTo>
                  <a:lnTo>
                    <a:pt x="1716" y="7166"/>
                  </a:lnTo>
                  <a:lnTo>
                    <a:pt x="1770" y="7138"/>
                  </a:lnTo>
                  <a:lnTo>
                    <a:pt x="1772" y="7086"/>
                  </a:lnTo>
                  <a:lnTo>
                    <a:pt x="1862" y="7071"/>
                  </a:lnTo>
                  <a:lnTo>
                    <a:pt x="1925" y="7004"/>
                  </a:lnTo>
                  <a:lnTo>
                    <a:pt x="1950" y="6927"/>
                  </a:lnTo>
                  <a:lnTo>
                    <a:pt x="1975" y="6951"/>
                  </a:lnTo>
                  <a:lnTo>
                    <a:pt x="1981" y="7001"/>
                  </a:lnTo>
                  <a:lnTo>
                    <a:pt x="2032" y="6996"/>
                  </a:lnTo>
                  <a:lnTo>
                    <a:pt x="2054" y="6920"/>
                  </a:lnTo>
                  <a:lnTo>
                    <a:pt x="2087" y="6910"/>
                  </a:lnTo>
                  <a:lnTo>
                    <a:pt x="2099" y="6851"/>
                  </a:lnTo>
                  <a:lnTo>
                    <a:pt x="2117" y="6886"/>
                  </a:lnTo>
                  <a:lnTo>
                    <a:pt x="2104" y="6913"/>
                  </a:lnTo>
                  <a:lnTo>
                    <a:pt x="2137" y="6940"/>
                  </a:lnTo>
                  <a:lnTo>
                    <a:pt x="2164" y="6955"/>
                  </a:lnTo>
                  <a:lnTo>
                    <a:pt x="2184" y="6918"/>
                  </a:lnTo>
                  <a:lnTo>
                    <a:pt x="2184" y="6893"/>
                  </a:lnTo>
                  <a:lnTo>
                    <a:pt x="2143" y="6849"/>
                  </a:lnTo>
                  <a:lnTo>
                    <a:pt x="2120" y="6824"/>
                  </a:lnTo>
                  <a:lnTo>
                    <a:pt x="2126" y="6784"/>
                  </a:lnTo>
                  <a:lnTo>
                    <a:pt x="2086" y="6757"/>
                  </a:lnTo>
                  <a:lnTo>
                    <a:pt x="2026" y="6788"/>
                  </a:lnTo>
                  <a:lnTo>
                    <a:pt x="1956" y="6801"/>
                  </a:lnTo>
                  <a:lnTo>
                    <a:pt x="1860" y="6783"/>
                  </a:lnTo>
                  <a:lnTo>
                    <a:pt x="1826" y="6819"/>
                  </a:lnTo>
                  <a:lnTo>
                    <a:pt x="1800" y="6793"/>
                  </a:lnTo>
                  <a:lnTo>
                    <a:pt x="1812" y="6747"/>
                  </a:lnTo>
                  <a:lnTo>
                    <a:pt x="1785" y="6700"/>
                  </a:lnTo>
                  <a:lnTo>
                    <a:pt x="1772" y="6737"/>
                  </a:lnTo>
                  <a:lnTo>
                    <a:pt x="1698" y="6705"/>
                  </a:lnTo>
                  <a:lnTo>
                    <a:pt x="1668" y="6668"/>
                  </a:lnTo>
                  <a:lnTo>
                    <a:pt x="1635" y="6685"/>
                  </a:lnTo>
                  <a:lnTo>
                    <a:pt x="1509" y="6699"/>
                  </a:lnTo>
                  <a:lnTo>
                    <a:pt x="1455" y="6657"/>
                  </a:lnTo>
                  <a:lnTo>
                    <a:pt x="1504" y="6633"/>
                  </a:lnTo>
                  <a:lnTo>
                    <a:pt x="1608" y="6656"/>
                  </a:lnTo>
                  <a:lnTo>
                    <a:pt x="1618" y="6612"/>
                  </a:lnTo>
                  <a:lnTo>
                    <a:pt x="1682" y="6634"/>
                  </a:lnTo>
                  <a:lnTo>
                    <a:pt x="1747" y="6601"/>
                  </a:lnTo>
                  <a:lnTo>
                    <a:pt x="1835" y="6677"/>
                  </a:lnTo>
                  <a:lnTo>
                    <a:pt x="1869" y="6670"/>
                  </a:lnTo>
                  <a:lnTo>
                    <a:pt x="1844" y="6593"/>
                  </a:lnTo>
                  <a:lnTo>
                    <a:pt x="1929" y="6689"/>
                  </a:lnTo>
                  <a:lnTo>
                    <a:pt x="1942" y="6709"/>
                  </a:lnTo>
                  <a:lnTo>
                    <a:pt x="1968" y="6676"/>
                  </a:lnTo>
                  <a:lnTo>
                    <a:pt x="1955" y="6609"/>
                  </a:lnTo>
                  <a:lnTo>
                    <a:pt x="1870" y="6523"/>
                  </a:lnTo>
                  <a:lnTo>
                    <a:pt x="1890" y="6481"/>
                  </a:lnTo>
                  <a:lnTo>
                    <a:pt x="1947" y="6546"/>
                  </a:lnTo>
                  <a:lnTo>
                    <a:pt x="1997" y="6552"/>
                  </a:lnTo>
                  <a:lnTo>
                    <a:pt x="1998" y="6701"/>
                  </a:lnTo>
                  <a:lnTo>
                    <a:pt x="2026" y="6721"/>
                  </a:lnTo>
                  <a:lnTo>
                    <a:pt x="2062" y="6674"/>
                  </a:lnTo>
                  <a:lnTo>
                    <a:pt x="2088" y="6681"/>
                  </a:lnTo>
                  <a:lnTo>
                    <a:pt x="2165" y="6653"/>
                  </a:lnTo>
                  <a:lnTo>
                    <a:pt x="2241" y="6603"/>
                  </a:lnTo>
                  <a:lnTo>
                    <a:pt x="2254" y="6566"/>
                  </a:lnTo>
                  <a:lnTo>
                    <a:pt x="2290" y="6523"/>
                  </a:lnTo>
                  <a:lnTo>
                    <a:pt x="2277" y="6493"/>
                  </a:lnTo>
                  <a:lnTo>
                    <a:pt x="2300" y="6459"/>
                  </a:lnTo>
                  <a:lnTo>
                    <a:pt x="2282" y="6347"/>
                  </a:lnTo>
                  <a:lnTo>
                    <a:pt x="2251" y="6288"/>
                  </a:lnTo>
                  <a:lnTo>
                    <a:pt x="2184" y="6252"/>
                  </a:lnTo>
                  <a:lnTo>
                    <a:pt x="2161" y="6225"/>
                  </a:lnTo>
                  <a:lnTo>
                    <a:pt x="2194" y="6202"/>
                  </a:lnTo>
                  <a:lnTo>
                    <a:pt x="2174" y="6165"/>
                  </a:lnTo>
                  <a:lnTo>
                    <a:pt x="2154" y="6146"/>
                  </a:lnTo>
                  <a:lnTo>
                    <a:pt x="2117" y="6156"/>
                  </a:lnTo>
                  <a:lnTo>
                    <a:pt x="2096" y="6113"/>
                  </a:lnTo>
                  <a:lnTo>
                    <a:pt x="2039" y="6061"/>
                  </a:lnTo>
                  <a:lnTo>
                    <a:pt x="2009" y="6022"/>
                  </a:lnTo>
                  <a:lnTo>
                    <a:pt x="1962" y="6038"/>
                  </a:lnTo>
                  <a:lnTo>
                    <a:pt x="1922" y="5981"/>
                  </a:lnTo>
                  <a:lnTo>
                    <a:pt x="1889" y="6003"/>
                  </a:lnTo>
                  <a:lnTo>
                    <a:pt x="1853" y="6056"/>
                  </a:lnTo>
                  <a:lnTo>
                    <a:pt x="1835" y="6029"/>
                  </a:lnTo>
                  <a:lnTo>
                    <a:pt x="1852" y="5973"/>
                  </a:lnTo>
                  <a:lnTo>
                    <a:pt x="1789" y="5957"/>
                  </a:lnTo>
                  <a:lnTo>
                    <a:pt x="1802" y="5924"/>
                  </a:lnTo>
                  <a:lnTo>
                    <a:pt x="1855" y="5922"/>
                  </a:lnTo>
                  <a:lnTo>
                    <a:pt x="1851" y="5890"/>
                  </a:lnTo>
                  <a:lnTo>
                    <a:pt x="1790" y="5778"/>
                  </a:lnTo>
                  <a:lnTo>
                    <a:pt x="1813" y="5721"/>
                  </a:lnTo>
                  <a:lnTo>
                    <a:pt x="1772" y="5585"/>
                  </a:lnTo>
                  <a:lnTo>
                    <a:pt x="1802" y="5548"/>
                  </a:lnTo>
                  <a:lnTo>
                    <a:pt x="1777" y="5489"/>
                  </a:lnTo>
                  <a:lnTo>
                    <a:pt x="1773" y="5313"/>
                  </a:lnTo>
                  <a:lnTo>
                    <a:pt x="1847" y="5315"/>
                  </a:lnTo>
                  <a:lnTo>
                    <a:pt x="1870" y="5362"/>
                  </a:lnTo>
                  <a:lnTo>
                    <a:pt x="1883" y="5325"/>
                  </a:lnTo>
                  <a:lnTo>
                    <a:pt x="1845" y="5299"/>
                  </a:lnTo>
                  <a:lnTo>
                    <a:pt x="1845" y="5233"/>
                  </a:lnTo>
                  <a:lnTo>
                    <a:pt x="1825" y="5186"/>
                  </a:lnTo>
                  <a:lnTo>
                    <a:pt x="1848" y="5149"/>
                  </a:lnTo>
                  <a:lnTo>
                    <a:pt x="1877" y="5053"/>
                  </a:lnTo>
                  <a:lnTo>
                    <a:pt x="1917" y="5007"/>
                  </a:lnTo>
                  <a:lnTo>
                    <a:pt x="1919" y="4953"/>
                  </a:lnTo>
                  <a:lnTo>
                    <a:pt x="1839" y="4907"/>
                  </a:lnTo>
                  <a:lnTo>
                    <a:pt x="1832" y="4834"/>
                  </a:lnTo>
                  <a:lnTo>
                    <a:pt x="1861" y="4800"/>
                  </a:lnTo>
                  <a:lnTo>
                    <a:pt x="1916" y="4851"/>
                  </a:lnTo>
                  <a:lnTo>
                    <a:pt x="1941" y="4807"/>
                  </a:lnTo>
                  <a:lnTo>
                    <a:pt x="1998" y="4779"/>
                  </a:lnTo>
                  <a:lnTo>
                    <a:pt x="2020" y="4677"/>
                  </a:lnTo>
                  <a:lnTo>
                    <a:pt x="1993" y="4611"/>
                  </a:lnTo>
                  <a:lnTo>
                    <a:pt x="1979" y="4541"/>
                  </a:lnTo>
                  <a:lnTo>
                    <a:pt x="2019" y="4588"/>
                  </a:lnTo>
                  <a:lnTo>
                    <a:pt x="2049" y="4590"/>
                  </a:lnTo>
                  <a:lnTo>
                    <a:pt x="2053" y="4627"/>
                  </a:lnTo>
                  <a:lnTo>
                    <a:pt x="2083" y="4623"/>
                  </a:lnTo>
                  <a:lnTo>
                    <a:pt x="2093" y="4560"/>
                  </a:lnTo>
                  <a:lnTo>
                    <a:pt x="2146" y="4580"/>
                  </a:lnTo>
                  <a:lnTo>
                    <a:pt x="2172" y="4540"/>
                  </a:lnTo>
                  <a:lnTo>
                    <a:pt x="2152" y="4480"/>
                  </a:lnTo>
                  <a:lnTo>
                    <a:pt x="2201" y="4416"/>
                  </a:lnTo>
                  <a:lnTo>
                    <a:pt x="2241" y="4389"/>
                  </a:lnTo>
                  <a:lnTo>
                    <a:pt x="2270" y="4282"/>
                  </a:lnTo>
                  <a:lnTo>
                    <a:pt x="2360" y="4282"/>
                  </a:lnTo>
                  <a:lnTo>
                    <a:pt x="2413" y="4248"/>
                  </a:lnTo>
                  <a:lnTo>
                    <a:pt x="2428" y="4159"/>
                  </a:lnTo>
                  <a:lnTo>
                    <a:pt x="2458" y="4135"/>
                  </a:lnTo>
                  <a:lnTo>
                    <a:pt x="2475" y="4149"/>
                  </a:lnTo>
                  <a:lnTo>
                    <a:pt x="2495" y="4099"/>
                  </a:lnTo>
                  <a:lnTo>
                    <a:pt x="2562" y="4168"/>
                  </a:lnTo>
                  <a:lnTo>
                    <a:pt x="2605" y="4124"/>
                  </a:lnTo>
                  <a:lnTo>
                    <a:pt x="2608" y="4061"/>
                  </a:lnTo>
                  <a:lnTo>
                    <a:pt x="2677" y="3990"/>
                  </a:lnTo>
                  <a:lnTo>
                    <a:pt x="2705" y="4040"/>
                  </a:lnTo>
                  <a:lnTo>
                    <a:pt x="2942" y="3785"/>
                  </a:lnTo>
                  <a:lnTo>
                    <a:pt x="3004" y="3626"/>
                  </a:lnTo>
                  <a:lnTo>
                    <a:pt x="3037" y="3559"/>
                  </a:lnTo>
                  <a:lnTo>
                    <a:pt x="3077" y="3552"/>
                  </a:lnTo>
                  <a:lnTo>
                    <a:pt x="3107" y="3541"/>
                  </a:lnTo>
                  <a:lnTo>
                    <a:pt x="3139" y="3515"/>
                  </a:lnTo>
                  <a:lnTo>
                    <a:pt x="3126" y="3498"/>
                  </a:lnTo>
                  <a:lnTo>
                    <a:pt x="3072" y="3519"/>
                  </a:lnTo>
                  <a:lnTo>
                    <a:pt x="3072" y="3482"/>
                  </a:lnTo>
                  <a:lnTo>
                    <a:pt x="3096" y="3459"/>
                  </a:lnTo>
                  <a:lnTo>
                    <a:pt x="3089" y="3412"/>
                  </a:lnTo>
                  <a:lnTo>
                    <a:pt x="3025" y="3400"/>
                  </a:lnTo>
                  <a:lnTo>
                    <a:pt x="2964" y="3304"/>
                  </a:lnTo>
                  <a:lnTo>
                    <a:pt x="3001" y="3324"/>
                  </a:lnTo>
                  <a:lnTo>
                    <a:pt x="3018" y="3291"/>
                  </a:lnTo>
                  <a:lnTo>
                    <a:pt x="2960" y="3234"/>
                  </a:lnTo>
                  <a:lnTo>
                    <a:pt x="3003" y="3142"/>
                  </a:lnTo>
                  <a:lnTo>
                    <a:pt x="3045" y="3144"/>
                  </a:lnTo>
                  <a:lnTo>
                    <a:pt x="3076" y="3097"/>
                  </a:lnTo>
                  <a:lnTo>
                    <a:pt x="3109" y="3080"/>
                  </a:lnTo>
                  <a:lnTo>
                    <a:pt x="3121" y="2961"/>
                  </a:lnTo>
                  <a:lnTo>
                    <a:pt x="3037" y="2859"/>
                  </a:lnTo>
                  <a:lnTo>
                    <a:pt x="3120" y="2818"/>
                  </a:lnTo>
                  <a:lnTo>
                    <a:pt x="3139" y="2752"/>
                  </a:lnTo>
                  <a:lnTo>
                    <a:pt x="3193" y="2794"/>
                  </a:lnTo>
                  <a:lnTo>
                    <a:pt x="3239" y="2784"/>
                  </a:lnTo>
                  <a:lnTo>
                    <a:pt x="3205" y="2708"/>
                  </a:lnTo>
                  <a:lnTo>
                    <a:pt x="3262" y="2700"/>
                  </a:lnTo>
                  <a:lnTo>
                    <a:pt x="3282" y="2667"/>
                  </a:lnTo>
                  <a:lnTo>
                    <a:pt x="3178" y="2589"/>
                  </a:lnTo>
                  <a:lnTo>
                    <a:pt x="3292" y="2631"/>
                  </a:lnTo>
                  <a:lnTo>
                    <a:pt x="3327" y="2574"/>
                  </a:lnTo>
                  <a:lnTo>
                    <a:pt x="3354" y="2544"/>
                  </a:lnTo>
                  <a:lnTo>
                    <a:pt x="3346" y="2477"/>
                  </a:lnTo>
                  <a:lnTo>
                    <a:pt x="3373" y="2447"/>
                  </a:lnTo>
                  <a:lnTo>
                    <a:pt x="3423" y="2530"/>
                  </a:lnTo>
                  <a:lnTo>
                    <a:pt x="3467" y="2446"/>
                  </a:lnTo>
                  <a:lnTo>
                    <a:pt x="3497" y="2463"/>
                  </a:lnTo>
                  <a:lnTo>
                    <a:pt x="3497" y="2516"/>
                  </a:lnTo>
                  <a:lnTo>
                    <a:pt x="3580" y="2549"/>
                  </a:lnTo>
                  <a:lnTo>
                    <a:pt x="3626" y="2472"/>
                  </a:lnTo>
                  <a:lnTo>
                    <a:pt x="3663" y="2484"/>
                  </a:lnTo>
                  <a:lnTo>
                    <a:pt x="3770" y="2464"/>
                  </a:lnTo>
                  <a:lnTo>
                    <a:pt x="3853" y="2513"/>
                  </a:lnTo>
                  <a:lnTo>
                    <a:pt x="3887" y="2470"/>
                  </a:lnTo>
                  <a:lnTo>
                    <a:pt x="3909" y="2460"/>
                  </a:lnTo>
                  <a:lnTo>
                    <a:pt x="3757" y="2218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4576763" y="3024188"/>
              <a:ext cx="22225" cy="28575"/>
            </a:xfrm>
            <a:custGeom>
              <a:avLst/>
              <a:gdLst/>
              <a:ahLst/>
              <a:cxnLst/>
              <a:rect l="l" t="t" r="r" b="b"/>
              <a:pathLst>
                <a:path w="70" h="89" extrusionOk="0">
                  <a:moveTo>
                    <a:pt x="0" y="43"/>
                  </a:moveTo>
                  <a:lnTo>
                    <a:pt x="6" y="89"/>
                  </a:lnTo>
                  <a:lnTo>
                    <a:pt x="33" y="37"/>
                  </a:lnTo>
                  <a:lnTo>
                    <a:pt x="70" y="42"/>
                  </a:lnTo>
                  <a:lnTo>
                    <a:pt x="63" y="0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4508500" y="2570163"/>
              <a:ext cx="15875" cy="23813"/>
            </a:xfrm>
            <a:custGeom>
              <a:avLst/>
              <a:gdLst/>
              <a:ahLst/>
              <a:cxnLst/>
              <a:rect l="l" t="t" r="r" b="b"/>
              <a:pathLst>
                <a:path w="50" h="76" extrusionOk="0">
                  <a:moveTo>
                    <a:pt x="7" y="50"/>
                  </a:moveTo>
                  <a:lnTo>
                    <a:pt x="40" y="76"/>
                  </a:lnTo>
                  <a:lnTo>
                    <a:pt x="50" y="59"/>
                  </a:lnTo>
                  <a:lnTo>
                    <a:pt x="0" y="0"/>
                  </a:lnTo>
                  <a:lnTo>
                    <a:pt x="7" y="5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"/>
            <p:cNvSpPr/>
            <p:nvPr/>
          </p:nvSpPr>
          <p:spPr>
            <a:xfrm>
              <a:off x="4430713" y="2771775"/>
              <a:ext cx="22225" cy="15875"/>
            </a:xfrm>
            <a:custGeom>
              <a:avLst/>
              <a:gdLst/>
              <a:ahLst/>
              <a:cxnLst/>
              <a:rect l="l" t="t" r="r" b="b"/>
              <a:pathLst>
                <a:path w="70" h="46" extrusionOk="0">
                  <a:moveTo>
                    <a:pt x="0" y="14"/>
                  </a:moveTo>
                  <a:lnTo>
                    <a:pt x="33" y="46"/>
                  </a:lnTo>
                  <a:lnTo>
                    <a:pt x="70" y="26"/>
                  </a:lnTo>
                  <a:lnTo>
                    <a:pt x="4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" name="Google Shape;159;p1"/>
          <p:cNvGrpSpPr/>
          <p:nvPr/>
        </p:nvGrpSpPr>
        <p:grpSpPr>
          <a:xfrm>
            <a:off x="6482750" y="414188"/>
            <a:ext cx="1239669" cy="2494048"/>
            <a:chOff x="4629150" y="369888"/>
            <a:chExt cx="1128716" cy="2316166"/>
          </a:xfrm>
        </p:grpSpPr>
        <p:sp>
          <p:nvSpPr>
            <p:cNvPr id="160" name="Google Shape;160;p1"/>
            <p:cNvSpPr/>
            <p:nvPr/>
          </p:nvSpPr>
          <p:spPr>
            <a:xfrm>
              <a:off x="4827588" y="2563813"/>
              <a:ext cx="22225" cy="28575"/>
            </a:xfrm>
            <a:custGeom>
              <a:avLst/>
              <a:gdLst/>
              <a:ahLst/>
              <a:cxnLst/>
              <a:rect l="l" t="t" r="r" b="b"/>
              <a:pathLst>
                <a:path w="67" h="89" extrusionOk="0">
                  <a:moveTo>
                    <a:pt x="67" y="73"/>
                  </a:moveTo>
                  <a:lnTo>
                    <a:pt x="54" y="12"/>
                  </a:lnTo>
                  <a:lnTo>
                    <a:pt x="17" y="0"/>
                  </a:lnTo>
                  <a:lnTo>
                    <a:pt x="0" y="14"/>
                  </a:lnTo>
                  <a:lnTo>
                    <a:pt x="1" y="69"/>
                  </a:lnTo>
                  <a:lnTo>
                    <a:pt x="21" y="89"/>
                  </a:lnTo>
                  <a:lnTo>
                    <a:pt x="67" y="7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"/>
            <p:cNvSpPr/>
            <p:nvPr/>
          </p:nvSpPr>
          <p:spPr>
            <a:xfrm>
              <a:off x="4802188" y="2620963"/>
              <a:ext cx="17463" cy="23813"/>
            </a:xfrm>
            <a:custGeom>
              <a:avLst/>
              <a:gdLst/>
              <a:ahLst/>
              <a:cxnLst/>
              <a:rect l="l" t="t" r="r" b="b"/>
              <a:pathLst>
                <a:path w="57" h="73" extrusionOk="0">
                  <a:moveTo>
                    <a:pt x="3" y="17"/>
                  </a:moveTo>
                  <a:lnTo>
                    <a:pt x="0" y="33"/>
                  </a:lnTo>
                  <a:lnTo>
                    <a:pt x="20" y="73"/>
                  </a:lnTo>
                  <a:lnTo>
                    <a:pt x="57" y="37"/>
                  </a:lnTo>
                  <a:lnTo>
                    <a:pt x="47" y="0"/>
                  </a:lnTo>
                  <a:lnTo>
                    <a:pt x="3" y="1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"/>
            <p:cNvSpPr/>
            <p:nvPr/>
          </p:nvSpPr>
          <p:spPr>
            <a:xfrm>
              <a:off x="4826000" y="2620963"/>
              <a:ext cx="12700" cy="20638"/>
            </a:xfrm>
            <a:custGeom>
              <a:avLst/>
              <a:gdLst/>
              <a:ahLst/>
              <a:cxnLst/>
              <a:rect l="l" t="t" r="r" b="b"/>
              <a:pathLst>
                <a:path w="40" h="65" extrusionOk="0">
                  <a:moveTo>
                    <a:pt x="0" y="10"/>
                  </a:moveTo>
                  <a:lnTo>
                    <a:pt x="34" y="65"/>
                  </a:lnTo>
                  <a:lnTo>
                    <a:pt x="40" y="25"/>
                  </a:lnTo>
                  <a:lnTo>
                    <a:pt x="26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"/>
            <p:cNvSpPr/>
            <p:nvPr/>
          </p:nvSpPr>
          <p:spPr>
            <a:xfrm>
              <a:off x="4783138" y="2632075"/>
              <a:ext cx="14288" cy="17463"/>
            </a:xfrm>
            <a:custGeom>
              <a:avLst/>
              <a:gdLst/>
              <a:ahLst/>
              <a:cxnLst/>
              <a:rect l="l" t="t" r="r" b="b"/>
              <a:pathLst>
                <a:path w="46" h="54" extrusionOk="0">
                  <a:moveTo>
                    <a:pt x="0" y="37"/>
                  </a:moveTo>
                  <a:lnTo>
                    <a:pt x="31" y="54"/>
                  </a:lnTo>
                  <a:lnTo>
                    <a:pt x="46" y="37"/>
                  </a:lnTo>
                  <a:lnTo>
                    <a:pt x="10" y="0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"/>
            <p:cNvSpPr/>
            <p:nvPr/>
          </p:nvSpPr>
          <p:spPr>
            <a:xfrm>
              <a:off x="4845050" y="2606675"/>
              <a:ext cx="15875" cy="28575"/>
            </a:xfrm>
            <a:custGeom>
              <a:avLst/>
              <a:gdLst/>
              <a:ahLst/>
              <a:cxnLst/>
              <a:rect l="l" t="t" r="r" b="b"/>
              <a:pathLst>
                <a:path w="47" h="90" extrusionOk="0">
                  <a:moveTo>
                    <a:pt x="0" y="57"/>
                  </a:moveTo>
                  <a:lnTo>
                    <a:pt x="21" y="90"/>
                  </a:lnTo>
                  <a:lnTo>
                    <a:pt x="43" y="70"/>
                  </a:lnTo>
                  <a:lnTo>
                    <a:pt x="47" y="20"/>
                  </a:lnTo>
                  <a:lnTo>
                    <a:pt x="30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"/>
            <p:cNvSpPr/>
            <p:nvPr/>
          </p:nvSpPr>
          <p:spPr>
            <a:xfrm>
              <a:off x="4629150" y="2574925"/>
              <a:ext cx="55563" cy="74613"/>
            </a:xfrm>
            <a:custGeom>
              <a:avLst/>
              <a:gdLst/>
              <a:ahLst/>
              <a:cxnLst/>
              <a:rect l="l" t="t" r="r" b="b"/>
              <a:pathLst>
                <a:path w="179" h="238" extrusionOk="0">
                  <a:moveTo>
                    <a:pt x="92" y="0"/>
                  </a:moveTo>
                  <a:lnTo>
                    <a:pt x="79" y="6"/>
                  </a:lnTo>
                  <a:lnTo>
                    <a:pt x="96" y="27"/>
                  </a:lnTo>
                  <a:lnTo>
                    <a:pt x="89" y="60"/>
                  </a:lnTo>
                  <a:lnTo>
                    <a:pt x="59" y="43"/>
                  </a:lnTo>
                  <a:lnTo>
                    <a:pt x="53" y="80"/>
                  </a:lnTo>
                  <a:lnTo>
                    <a:pt x="40" y="110"/>
                  </a:lnTo>
                  <a:lnTo>
                    <a:pt x="0" y="73"/>
                  </a:lnTo>
                  <a:lnTo>
                    <a:pt x="0" y="103"/>
                  </a:lnTo>
                  <a:lnTo>
                    <a:pt x="26" y="154"/>
                  </a:lnTo>
                  <a:lnTo>
                    <a:pt x="54" y="203"/>
                  </a:lnTo>
                  <a:lnTo>
                    <a:pt x="110" y="196"/>
                  </a:lnTo>
                  <a:lnTo>
                    <a:pt x="138" y="238"/>
                  </a:lnTo>
                  <a:lnTo>
                    <a:pt x="160" y="208"/>
                  </a:lnTo>
                  <a:lnTo>
                    <a:pt x="110" y="182"/>
                  </a:lnTo>
                  <a:lnTo>
                    <a:pt x="107" y="152"/>
                  </a:lnTo>
                  <a:lnTo>
                    <a:pt x="133" y="146"/>
                  </a:lnTo>
                  <a:lnTo>
                    <a:pt x="129" y="96"/>
                  </a:lnTo>
                  <a:lnTo>
                    <a:pt x="179" y="102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"/>
            <p:cNvSpPr/>
            <p:nvPr/>
          </p:nvSpPr>
          <p:spPr>
            <a:xfrm>
              <a:off x="4772025" y="2001838"/>
              <a:ext cx="31750" cy="23813"/>
            </a:xfrm>
            <a:custGeom>
              <a:avLst/>
              <a:gdLst/>
              <a:ahLst/>
              <a:cxnLst/>
              <a:rect l="l" t="t" r="r" b="b"/>
              <a:pathLst>
                <a:path w="100" h="74" extrusionOk="0">
                  <a:moveTo>
                    <a:pt x="84" y="3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27" y="74"/>
                  </a:lnTo>
                  <a:lnTo>
                    <a:pt x="74" y="62"/>
                  </a:lnTo>
                  <a:lnTo>
                    <a:pt x="64" y="34"/>
                  </a:lnTo>
                  <a:lnTo>
                    <a:pt x="100" y="39"/>
                  </a:lnTo>
                  <a:lnTo>
                    <a:pt x="84" y="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"/>
            <p:cNvSpPr/>
            <p:nvPr/>
          </p:nvSpPr>
          <p:spPr>
            <a:xfrm>
              <a:off x="4862513" y="2587625"/>
              <a:ext cx="20638" cy="15875"/>
            </a:xfrm>
            <a:custGeom>
              <a:avLst/>
              <a:gdLst/>
              <a:ahLst/>
              <a:cxnLst/>
              <a:rect l="l" t="t" r="r" b="b"/>
              <a:pathLst>
                <a:path w="64" h="47" extrusionOk="0">
                  <a:moveTo>
                    <a:pt x="34" y="0"/>
                  </a:moveTo>
                  <a:lnTo>
                    <a:pt x="0" y="14"/>
                  </a:lnTo>
                  <a:lnTo>
                    <a:pt x="32" y="47"/>
                  </a:lnTo>
                  <a:lnTo>
                    <a:pt x="64" y="40"/>
                  </a:lnTo>
                  <a:lnTo>
                    <a:pt x="64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"/>
            <p:cNvSpPr/>
            <p:nvPr/>
          </p:nvSpPr>
          <p:spPr>
            <a:xfrm>
              <a:off x="5056188" y="2225675"/>
              <a:ext cx="22225" cy="25400"/>
            </a:xfrm>
            <a:custGeom>
              <a:avLst/>
              <a:gdLst/>
              <a:ahLst/>
              <a:cxnLst/>
              <a:rect l="l" t="t" r="r" b="b"/>
              <a:pathLst>
                <a:path w="70" h="83" extrusionOk="0">
                  <a:moveTo>
                    <a:pt x="39" y="83"/>
                  </a:moveTo>
                  <a:lnTo>
                    <a:pt x="39" y="52"/>
                  </a:lnTo>
                  <a:lnTo>
                    <a:pt x="70" y="24"/>
                  </a:lnTo>
                  <a:lnTo>
                    <a:pt x="51" y="0"/>
                  </a:lnTo>
                  <a:lnTo>
                    <a:pt x="0" y="8"/>
                  </a:lnTo>
                  <a:lnTo>
                    <a:pt x="0" y="45"/>
                  </a:lnTo>
                  <a:lnTo>
                    <a:pt x="2" y="75"/>
                  </a:lnTo>
                  <a:lnTo>
                    <a:pt x="39" y="8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"/>
            <p:cNvSpPr/>
            <p:nvPr/>
          </p:nvSpPr>
          <p:spPr>
            <a:xfrm>
              <a:off x="4743450" y="369888"/>
              <a:ext cx="1014416" cy="2316166"/>
            </a:xfrm>
            <a:custGeom>
              <a:avLst/>
              <a:gdLst/>
              <a:ahLst/>
              <a:cxnLst/>
              <a:rect l="l" t="t" r="r" b="b"/>
              <a:pathLst>
                <a:path w="3193" h="7298" extrusionOk="0">
                  <a:moveTo>
                    <a:pt x="3119" y="5218"/>
                  </a:moveTo>
                  <a:lnTo>
                    <a:pt x="3085" y="5115"/>
                  </a:lnTo>
                  <a:lnTo>
                    <a:pt x="2917" y="5051"/>
                  </a:lnTo>
                  <a:lnTo>
                    <a:pt x="2725" y="4867"/>
                  </a:lnTo>
                  <a:lnTo>
                    <a:pt x="2868" y="4722"/>
                  </a:lnTo>
                  <a:lnTo>
                    <a:pt x="2879" y="4474"/>
                  </a:lnTo>
                  <a:lnTo>
                    <a:pt x="2836" y="4474"/>
                  </a:lnTo>
                  <a:lnTo>
                    <a:pt x="2745" y="4398"/>
                  </a:lnTo>
                  <a:lnTo>
                    <a:pt x="2737" y="4233"/>
                  </a:lnTo>
                  <a:lnTo>
                    <a:pt x="2763" y="4200"/>
                  </a:lnTo>
                  <a:lnTo>
                    <a:pt x="2756" y="4133"/>
                  </a:lnTo>
                  <a:lnTo>
                    <a:pt x="2666" y="4137"/>
                  </a:lnTo>
                  <a:lnTo>
                    <a:pt x="2605" y="4045"/>
                  </a:lnTo>
                  <a:lnTo>
                    <a:pt x="2688" y="3894"/>
                  </a:lnTo>
                  <a:lnTo>
                    <a:pt x="2629" y="3736"/>
                  </a:lnTo>
                  <a:lnTo>
                    <a:pt x="2681" y="3622"/>
                  </a:lnTo>
                  <a:lnTo>
                    <a:pt x="2654" y="3527"/>
                  </a:lnTo>
                  <a:lnTo>
                    <a:pt x="2660" y="3470"/>
                  </a:lnTo>
                  <a:lnTo>
                    <a:pt x="2763" y="3452"/>
                  </a:lnTo>
                  <a:lnTo>
                    <a:pt x="2772" y="3406"/>
                  </a:lnTo>
                  <a:lnTo>
                    <a:pt x="2699" y="3304"/>
                  </a:lnTo>
                  <a:lnTo>
                    <a:pt x="2691" y="3191"/>
                  </a:lnTo>
                  <a:lnTo>
                    <a:pt x="2449" y="2692"/>
                  </a:lnTo>
                  <a:lnTo>
                    <a:pt x="2428" y="2516"/>
                  </a:lnTo>
                  <a:lnTo>
                    <a:pt x="2759" y="1922"/>
                  </a:lnTo>
                  <a:lnTo>
                    <a:pt x="2629" y="1858"/>
                  </a:lnTo>
                  <a:lnTo>
                    <a:pt x="2561" y="1735"/>
                  </a:lnTo>
                  <a:lnTo>
                    <a:pt x="2527" y="1659"/>
                  </a:lnTo>
                  <a:lnTo>
                    <a:pt x="2462" y="1570"/>
                  </a:lnTo>
                  <a:lnTo>
                    <a:pt x="2349" y="1491"/>
                  </a:lnTo>
                  <a:lnTo>
                    <a:pt x="2169" y="1257"/>
                  </a:lnTo>
                  <a:lnTo>
                    <a:pt x="2245" y="1064"/>
                  </a:lnTo>
                  <a:lnTo>
                    <a:pt x="2167" y="1015"/>
                  </a:lnTo>
                  <a:lnTo>
                    <a:pt x="2202" y="997"/>
                  </a:lnTo>
                  <a:lnTo>
                    <a:pt x="2178" y="997"/>
                  </a:lnTo>
                  <a:lnTo>
                    <a:pt x="2133" y="970"/>
                  </a:lnTo>
                  <a:lnTo>
                    <a:pt x="2103" y="972"/>
                  </a:lnTo>
                  <a:lnTo>
                    <a:pt x="2115" y="1009"/>
                  </a:lnTo>
                  <a:lnTo>
                    <a:pt x="2117" y="1039"/>
                  </a:lnTo>
                  <a:lnTo>
                    <a:pt x="2084" y="1041"/>
                  </a:lnTo>
                  <a:lnTo>
                    <a:pt x="2068" y="1011"/>
                  </a:lnTo>
                  <a:lnTo>
                    <a:pt x="2038" y="1026"/>
                  </a:lnTo>
                  <a:lnTo>
                    <a:pt x="2044" y="1067"/>
                  </a:lnTo>
                  <a:lnTo>
                    <a:pt x="1999" y="1089"/>
                  </a:lnTo>
                  <a:lnTo>
                    <a:pt x="1953" y="1058"/>
                  </a:lnTo>
                  <a:lnTo>
                    <a:pt x="1928" y="1014"/>
                  </a:lnTo>
                  <a:lnTo>
                    <a:pt x="1961" y="1019"/>
                  </a:lnTo>
                  <a:lnTo>
                    <a:pt x="1981" y="1009"/>
                  </a:lnTo>
                  <a:lnTo>
                    <a:pt x="1952" y="982"/>
                  </a:lnTo>
                  <a:lnTo>
                    <a:pt x="1949" y="962"/>
                  </a:lnTo>
                  <a:lnTo>
                    <a:pt x="1934" y="997"/>
                  </a:lnTo>
                  <a:lnTo>
                    <a:pt x="1902" y="990"/>
                  </a:lnTo>
                  <a:lnTo>
                    <a:pt x="1886" y="960"/>
                  </a:lnTo>
                  <a:lnTo>
                    <a:pt x="1913" y="951"/>
                  </a:lnTo>
                  <a:lnTo>
                    <a:pt x="1893" y="936"/>
                  </a:lnTo>
                  <a:lnTo>
                    <a:pt x="1866" y="946"/>
                  </a:lnTo>
                  <a:lnTo>
                    <a:pt x="1850" y="926"/>
                  </a:lnTo>
                  <a:lnTo>
                    <a:pt x="1867" y="879"/>
                  </a:lnTo>
                  <a:lnTo>
                    <a:pt x="1908" y="877"/>
                  </a:lnTo>
                  <a:lnTo>
                    <a:pt x="1941" y="875"/>
                  </a:lnTo>
                  <a:lnTo>
                    <a:pt x="1962" y="856"/>
                  </a:lnTo>
                  <a:lnTo>
                    <a:pt x="1953" y="806"/>
                  </a:lnTo>
                  <a:lnTo>
                    <a:pt x="1998" y="770"/>
                  </a:lnTo>
                  <a:lnTo>
                    <a:pt x="2023" y="775"/>
                  </a:lnTo>
                  <a:lnTo>
                    <a:pt x="2055" y="765"/>
                  </a:lnTo>
                  <a:lnTo>
                    <a:pt x="2069" y="722"/>
                  </a:lnTo>
                  <a:lnTo>
                    <a:pt x="2125" y="730"/>
                  </a:lnTo>
                  <a:lnTo>
                    <a:pt x="2146" y="701"/>
                  </a:lnTo>
                  <a:lnTo>
                    <a:pt x="2182" y="719"/>
                  </a:lnTo>
                  <a:lnTo>
                    <a:pt x="2186" y="675"/>
                  </a:lnTo>
                  <a:lnTo>
                    <a:pt x="2161" y="654"/>
                  </a:lnTo>
                  <a:lnTo>
                    <a:pt x="2140" y="654"/>
                  </a:lnTo>
                  <a:lnTo>
                    <a:pt x="2125" y="611"/>
                  </a:lnTo>
                  <a:lnTo>
                    <a:pt x="2149" y="572"/>
                  </a:lnTo>
                  <a:lnTo>
                    <a:pt x="2194" y="540"/>
                  </a:lnTo>
                  <a:lnTo>
                    <a:pt x="2208" y="583"/>
                  </a:lnTo>
                  <a:lnTo>
                    <a:pt x="2198" y="622"/>
                  </a:lnTo>
                  <a:lnTo>
                    <a:pt x="2221" y="650"/>
                  </a:lnTo>
                  <a:lnTo>
                    <a:pt x="2245" y="621"/>
                  </a:lnTo>
                  <a:lnTo>
                    <a:pt x="2232" y="581"/>
                  </a:lnTo>
                  <a:lnTo>
                    <a:pt x="2241" y="521"/>
                  </a:lnTo>
                  <a:lnTo>
                    <a:pt x="2281" y="515"/>
                  </a:lnTo>
                  <a:lnTo>
                    <a:pt x="2286" y="538"/>
                  </a:lnTo>
                  <a:lnTo>
                    <a:pt x="2263" y="561"/>
                  </a:lnTo>
                  <a:lnTo>
                    <a:pt x="2269" y="611"/>
                  </a:lnTo>
                  <a:lnTo>
                    <a:pt x="2296" y="572"/>
                  </a:lnTo>
                  <a:lnTo>
                    <a:pt x="2330" y="530"/>
                  </a:lnTo>
                  <a:lnTo>
                    <a:pt x="2342" y="570"/>
                  </a:lnTo>
                  <a:lnTo>
                    <a:pt x="2329" y="613"/>
                  </a:lnTo>
                  <a:lnTo>
                    <a:pt x="2251" y="648"/>
                  </a:lnTo>
                  <a:lnTo>
                    <a:pt x="2253" y="677"/>
                  </a:lnTo>
                  <a:lnTo>
                    <a:pt x="2263" y="684"/>
                  </a:lnTo>
                  <a:lnTo>
                    <a:pt x="2272" y="731"/>
                  </a:lnTo>
                  <a:lnTo>
                    <a:pt x="2231" y="762"/>
                  </a:lnTo>
                  <a:lnTo>
                    <a:pt x="2237" y="779"/>
                  </a:lnTo>
                  <a:lnTo>
                    <a:pt x="2216" y="809"/>
                  </a:lnTo>
                  <a:lnTo>
                    <a:pt x="2169" y="818"/>
                  </a:lnTo>
                  <a:lnTo>
                    <a:pt x="2132" y="883"/>
                  </a:lnTo>
                  <a:lnTo>
                    <a:pt x="2166" y="937"/>
                  </a:lnTo>
                  <a:lnTo>
                    <a:pt x="2179" y="934"/>
                  </a:lnTo>
                  <a:lnTo>
                    <a:pt x="2226" y="958"/>
                  </a:lnTo>
                  <a:lnTo>
                    <a:pt x="2206" y="995"/>
                  </a:lnTo>
                  <a:lnTo>
                    <a:pt x="2274" y="961"/>
                  </a:lnTo>
                  <a:lnTo>
                    <a:pt x="2256" y="895"/>
                  </a:lnTo>
                  <a:lnTo>
                    <a:pt x="2329" y="791"/>
                  </a:lnTo>
                  <a:lnTo>
                    <a:pt x="2341" y="645"/>
                  </a:lnTo>
                  <a:lnTo>
                    <a:pt x="2473" y="425"/>
                  </a:lnTo>
                  <a:lnTo>
                    <a:pt x="2430" y="245"/>
                  </a:lnTo>
                  <a:lnTo>
                    <a:pt x="2264" y="201"/>
                  </a:lnTo>
                  <a:lnTo>
                    <a:pt x="2116" y="69"/>
                  </a:lnTo>
                  <a:lnTo>
                    <a:pt x="2003" y="0"/>
                  </a:lnTo>
                  <a:lnTo>
                    <a:pt x="1955" y="35"/>
                  </a:lnTo>
                  <a:lnTo>
                    <a:pt x="1895" y="25"/>
                  </a:lnTo>
                  <a:lnTo>
                    <a:pt x="1860" y="105"/>
                  </a:lnTo>
                  <a:lnTo>
                    <a:pt x="1820" y="88"/>
                  </a:lnTo>
                  <a:lnTo>
                    <a:pt x="1793" y="115"/>
                  </a:lnTo>
                  <a:lnTo>
                    <a:pt x="1733" y="66"/>
                  </a:lnTo>
                  <a:lnTo>
                    <a:pt x="1682" y="77"/>
                  </a:lnTo>
                  <a:lnTo>
                    <a:pt x="1657" y="193"/>
                  </a:lnTo>
                  <a:lnTo>
                    <a:pt x="1551" y="280"/>
                  </a:lnTo>
                  <a:lnTo>
                    <a:pt x="1510" y="440"/>
                  </a:lnTo>
                  <a:lnTo>
                    <a:pt x="1550" y="572"/>
                  </a:lnTo>
                  <a:lnTo>
                    <a:pt x="1459" y="677"/>
                  </a:lnTo>
                  <a:lnTo>
                    <a:pt x="1480" y="855"/>
                  </a:lnTo>
                  <a:lnTo>
                    <a:pt x="1382" y="1055"/>
                  </a:lnTo>
                  <a:lnTo>
                    <a:pt x="1293" y="1102"/>
                  </a:lnTo>
                  <a:lnTo>
                    <a:pt x="1247" y="1273"/>
                  </a:lnTo>
                  <a:lnTo>
                    <a:pt x="1157" y="1283"/>
                  </a:lnTo>
                  <a:lnTo>
                    <a:pt x="1063" y="1175"/>
                  </a:lnTo>
                  <a:lnTo>
                    <a:pt x="979" y="1181"/>
                  </a:lnTo>
                  <a:lnTo>
                    <a:pt x="955" y="1092"/>
                  </a:lnTo>
                  <a:lnTo>
                    <a:pt x="886" y="1122"/>
                  </a:lnTo>
                  <a:lnTo>
                    <a:pt x="833" y="1236"/>
                  </a:lnTo>
                  <a:lnTo>
                    <a:pt x="686" y="1247"/>
                  </a:lnTo>
                  <a:lnTo>
                    <a:pt x="416" y="1140"/>
                  </a:lnTo>
                  <a:lnTo>
                    <a:pt x="384" y="1018"/>
                  </a:lnTo>
                  <a:lnTo>
                    <a:pt x="276" y="863"/>
                  </a:lnTo>
                  <a:lnTo>
                    <a:pt x="246" y="767"/>
                  </a:lnTo>
                  <a:lnTo>
                    <a:pt x="148" y="674"/>
                  </a:lnTo>
                  <a:lnTo>
                    <a:pt x="42" y="702"/>
                  </a:lnTo>
                  <a:lnTo>
                    <a:pt x="36" y="776"/>
                  </a:lnTo>
                  <a:lnTo>
                    <a:pt x="77" y="855"/>
                  </a:lnTo>
                  <a:lnTo>
                    <a:pt x="37" y="898"/>
                  </a:lnTo>
                  <a:lnTo>
                    <a:pt x="7" y="885"/>
                  </a:lnTo>
                  <a:lnTo>
                    <a:pt x="0" y="908"/>
                  </a:lnTo>
                  <a:lnTo>
                    <a:pt x="28" y="964"/>
                  </a:lnTo>
                  <a:lnTo>
                    <a:pt x="85" y="1014"/>
                  </a:lnTo>
                  <a:lnTo>
                    <a:pt x="123" y="1070"/>
                  </a:lnTo>
                  <a:lnTo>
                    <a:pt x="163" y="1090"/>
                  </a:lnTo>
                  <a:lnTo>
                    <a:pt x="226" y="1185"/>
                  </a:lnTo>
                  <a:lnTo>
                    <a:pt x="300" y="1198"/>
                  </a:lnTo>
                  <a:lnTo>
                    <a:pt x="378" y="1326"/>
                  </a:lnTo>
                  <a:lnTo>
                    <a:pt x="471" y="1319"/>
                  </a:lnTo>
                  <a:lnTo>
                    <a:pt x="508" y="1348"/>
                  </a:lnTo>
                  <a:lnTo>
                    <a:pt x="632" y="1397"/>
                  </a:lnTo>
                  <a:lnTo>
                    <a:pt x="703" y="1582"/>
                  </a:lnTo>
                  <a:lnTo>
                    <a:pt x="730" y="1589"/>
                  </a:lnTo>
                  <a:lnTo>
                    <a:pt x="780" y="1559"/>
                  </a:lnTo>
                  <a:lnTo>
                    <a:pt x="797" y="1651"/>
                  </a:lnTo>
                  <a:lnTo>
                    <a:pt x="858" y="1711"/>
                  </a:lnTo>
                  <a:lnTo>
                    <a:pt x="855" y="1783"/>
                  </a:lnTo>
                  <a:lnTo>
                    <a:pt x="809" y="1831"/>
                  </a:lnTo>
                  <a:lnTo>
                    <a:pt x="820" y="2006"/>
                  </a:lnTo>
                  <a:lnTo>
                    <a:pt x="791" y="2109"/>
                  </a:lnTo>
                  <a:lnTo>
                    <a:pt x="842" y="2165"/>
                  </a:lnTo>
                  <a:lnTo>
                    <a:pt x="849" y="2264"/>
                  </a:lnTo>
                  <a:lnTo>
                    <a:pt x="783" y="2312"/>
                  </a:lnTo>
                  <a:lnTo>
                    <a:pt x="853" y="2660"/>
                  </a:lnTo>
                  <a:lnTo>
                    <a:pt x="944" y="2722"/>
                  </a:lnTo>
                  <a:lnTo>
                    <a:pt x="832" y="2935"/>
                  </a:lnTo>
                  <a:lnTo>
                    <a:pt x="853" y="3071"/>
                  </a:lnTo>
                  <a:lnTo>
                    <a:pt x="1005" y="3313"/>
                  </a:lnTo>
                  <a:lnTo>
                    <a:pt x="1016" y="3342"/>
                  </a:lnTo>
                  <a:lnTo>
                    <a:pt x="1070" y="3375"/>
                  </a:lnTo>
                  <a:lnTo>
                    <a:pt x="1105" y="3345"/>
                  </a:lnTo>
                  <a:lnTo>
                    <a:pt x="1145" y="3320"/>
                  </a:lnTo>
                  <a:lnTo>
                    <a:pt x="1173" y="3443"/>
                  </a:lnTo>
                  <a:lnTo>
                    <a:pt x="1227" y="3496"/>
                  </a:lnTo>
                  <a:lnTo>
                    <a:pt x="1277" y="3505"/>
                  </a:lnTo>
                  <a:lnTo>
                    <a:pt x="1285" y="3598"/>
                  </a:lnTo>
                  <a:lnTo>
                    <a:pt x="1375" y="3657"/>
                  </a:lnTo>
                  <a:lnTo>
                    <a:pt x="1393" y="3724"/>
                  </a:lnTo>
                  <a:lnTo>
                    <a:pt x="1356" y="3767"/>
                  </a:lnTo>
                  <a:lnTo>
                    <a:pt x="1357" y="3853"/>
                  </a:lnTo>
                  <a:lnTo>
                    <a:pt x="1404" y="3925"/>
                  </a:lnTo>
                  <a:lnTo>
                    <a:pt x="1395" y="3956"/>
                  </a:lnTo>
                  <a:lnTo>
                    <a:pt x="1358" y="3957"/>
                  </a:lnTo>
                  <a:lnTo>
                    <a:pt x="1325" y="3913"/>
                  </a:lnTo>
                  <a:lnTo>
                    <a:pt x="1308" y="3917"/>
                  </a:lnTo>
                  <a:lnTo>
                    <a:pt x="1311" y="3953"/>
                  </a:lnTo>
                  <a:lnTo>
                    <a:pt x="1358" y="4009"/>
                  </a:lnTo>
                  <a:lnTo>
                    <a:pt x="1356" y="4076"/>
                  </a:lnTo>
                  <a:lnTo>
                    <a:pt x="1363" y="4103"/>
                  </a:lnTo>
                  <a:lnTo>
                    <a:pt x="1346" y="4099"/>
                  </a:lnTo>
                  <a:lnTo>
                    <a:pt x="1313" y="4039"/>
                  </a:lnTo>
                  <a:lnTo>
                    <a:pt x="1293" y="4027"/>
                  </a:lnTo>
                  <a:lnTo>
                    <a:pt x="1229" y="4037"/>
                  </a:lnTo>
                  <a:lnTo>
                    <a:pt x="1186" y="4087"/>
                  </a:lnTo>
                  <a:lnTo>
                    <a:pt x="1135" y="4078"/>
                  </a:lnTo>
                  <a:lnTo>
                    <a:pt x="1113" y="4177"/>
                  </a:lnTo>
                  <a:lnTo>
                    <a:pt x="1022" y="4338"/>
                  </a:lnTo>
                  <a:lnTo>
                    <a:pt x="959" y="4408"/>
                  </a:lnTo>
                  <a:lnTo>
                    <a:pt x="969" y="4451"/>
                  </a:lnTo>
                  <a:lnTo>
                    <a:pt x="926" y="4475"/>
                  </a:lnTo>
                  <a:lnTo>
                    <a:pt x="914" y="4528"/>
                  </a:lnTo>
                  <a:lnTo>
                    <a:pt x="853" y="4568"/>
                  </a:lnTo>
                  <a:lnTo>
                    <a:pt x="821" y="4632"/>
                  </a:lnTo>
                  <a:lnTo>
                    <a:pt x="788" y="4615"/>
                  </a:lnTo>
                  <a:lnTo>
                    <a:pt x="774" y="4699"/>
                  </a:lnTo>
                  <a:lnTo>
                    <a:pt x="729" y="4765"/>
                  </a:lnTo>
                  <a:lnTo>
                    <a:pt x="695" y="4765"/>
                  </a:lnTo>
                  <a:lnTo>
                    <a:pt x="670" y="4809"/>
                  </a:lnTo>
                  <a:lnTo>
                    <a:pt x="643" y="4819"/>
                  </a:lnTo>
                  <a:lnTo>
                    <a:pt x="613" y="4882"/>
                  </a:lnTo>
                  <a:lnTo>
                    <a:pt x="580" y="4879"/>
                  </a:lnTo>
                  <a:lnTo>
                    <a:pt x="504" y="4956"/>
                  </a:lnTo>
                  <a:lnTo>
                    <a:pt x="505" y="5026"/>
                  </a:lnTo>
                  <a:lnTo>
                    <a:pt x="451" y="4983"/>
                  </a:lnTo>
                  <a:lnTo>
                    <a:pt x="451" y="5040"/>
                  </a:lnTo>
                  <a:lnTo>
                    <a:pt x="482" y="5122"/>
                  </a:lnTo>
                  <a:lnTo>
                    <a:pt x="439" y="5137"/>
                  </a:lnTo>
                  <a:lnTo>
                    <a:pt x="402" y="5180"/>
                  </a:lnTo>
                  <a:lnTo>
                    <a:pt x="347" y="5227"/>
                  </a:lnTo>
                  <a:lnTo>
                    <a:pt x="353" y="5193"/>
                  </a:lnTo>
                  <a:lnTo>
                    <a:pt x="290" y="5164"/>
                  </a:lnTo>
                  <a:lnTo>
                    <a:pt x="316" y="5220"/>
                  </a:lnTo>
                  <a:lnTo>
                    <a:pt x="263" y="5181"/>
                  </a:lnTo>
                  <a:lnTo>
                    <a:pt x="219" y="5211"/>
                  </a:lnTo>
                  <a:lnTo>
                    <a:pt x="197" y="5258"/>
                  </a:lnTo>
                  <a:lnTo>
                    <a:pt x="241" y="5307"/>
                  </a:lnTo>
                  <a:lnTo>
                    <a:pt x="194" y="5330"/>
                  </a:lnTo>
                  <a:lnTo>
                    <a:pt x="148" y="5404"/>
                  </a:lnTo>
                  <a:lnTo>
                    <a:pt x="95" y="5418"/>
                  </a:lnTo>
                  <a:lnTo>
                    <a:pt x="66" y="5544"/>
                  </a:lnTo>
                  <a:lnTo>
                    <a:pt x="90" y="5633"/>
                  </a:lnTo>
                  <a:lnTo>
                    <a:pt x="81" y="5737"/>
                  </a:lnTo>
                  <a:lnTo>
                    <a:pt x="111" y="5749"/>
                  </a:lnTo>
                  <a:lnTo>
                    <a:pt x="131" y="5729"/>
                  </a:lnTo>
                  <a:lnTo>
                    <a:pt x="152" y="5816"/>
                  </a:lnTo>
                  <a:lnTo>
                    <a:pt x="109" y="5912"/>
                  </a:lnTo>
                  <a:lnTo>
                    <a:pt x="110" y="5965"/>
                  </a:lnTo>
                  <a:lnTo>
                    <a:pt x="201" y="6045"/>
                  </a:lnTo>
                  <a:lnTo>
                    <a:pt x="195" y="6157"/>
                  </a:lnTo>
                  <a:lnTo>
                    <a:pt x="263" y="6263"/>
                  </a:lnTo>
                  <a:lnTo>
                    <a:pt x="253" y="6276"/>
                  </a:lnTo>
                  <a:lnTo>
                    <a:pt x="216" y="6227"/>
                  </a:lnTo>
                  <a:lnTo>
                    <a:pt x="173" y="6287"/>
                  </a:lnTo>
                  <a:lnTo>
                    <a:pt x="191" y="6380"/>
                  </a:lnTo>
                  <a:lnTo>
                    <a:pt x="185" y="6506"/>
                  </a:lnTo>
                  <a:lnTo>
                    <a:pt x="138" y="6559"/>
                  </a:lnTo>
                  <a:lnTo>
                    <a:pt x="169" y="6632"/>
                  </a:lnTo>
                  <a:lnTo>
                    <a:pt x="157" y="6699"/>
                  </a:lnTo>
                  <a:lnTo>
                    <a:pt x="187" y="6748"/>
                  </a:lnTo>
                  <a:lnTo>
                    <a:pt x="147" y="6785"/>
                  </a:lnTo>
                  <a:lnTo>
                    <a:pt x="178" y="6828"/>
                  </a:lnTo>
                  <a:lnTo>
                    <a:pt x="284" y="6820"/>
                  </a:lnTo>
                  <a:lnTo>
                    <a:pt x="379" y="6912"/>
                  </a:lnTo>
                  <a:lnTo>
                    <a:pt x="523" y="6964"/>
                  </a:lnTo>
                  <a:lnTo>
                    <a:pt x="513" y="7007"/>
                  </a:lnTo>
                  <a:lnTo>
                    <a:pt x="559" y="7027"/>
                  </a:lnTo>
                  <a:lnTo>
                    <a:pt x="630" y="6993"/>
                  </a:lnTo>
                  <a:lnTo>
                    <a:pt x="689" y="6959"/>
                  </a:lnTo>
                  <a:lnTo>
                    <a:pt x="680" y="6999"/>
                  </a:lnTo>
                  <a:lnTo>
                    <a:pt x="646" y="7043"/>
                  </a:lnTo>
                  <a:lnTo>
                    <a:pt x="617" y="7090"/>
                  </a:lnTo>
                  <a:lnTo>
                    <a:pt x="580" y="7106"/>
                  </a:lnTo>
                  <a:lnTo>
                    <a:pt x="550" y="7160"/>
                  </a:lnTo>
                  <a:lnTo>
                    <a:pt x="565" y="7193"/>
                  </a:lnTo>
                  <a:lnTo>
                    <a:pt x="598" y="7216"/>
                  </a:lnTo>
                  <a:lnTo>
                    <a:pt x="647" y="7219"/>
                  </a:lnTo>
                  <a:lnTo>
                    <a:pt x="687" y="7199"/>
                  </a:lnTo>
                  <a:lnTo>
                    <a:pt x="711" y="7224"/>
                  </a:lnTo>
                  <a:lnTo>
                    <a:pt x="715" y="7255"/>
                  </a:lnTo>
                  <a:lnTo>
                    <a:pt x="675" y="7258"/>
                  </a:lnTo>
                  <a:lnTo>
                    <a:pt x="645" y="7298"/>
                  </a:lnTo>
                  <a:lnTo>
                    <a:pt x="712" y="7298"/>
                  </a:lnTo>
                  <a:lnTo>
                    <a:pt x="732" y="7261"/>
                  </a:lnTo>
                  <a:lnTo>
                    <a:pt x="808" y="7158"/>
                  </a:lnTo>
                  <a:lnTo>
                    <a:pt x="841" y="7190"/>
                  </a:lnTo>
                  <a:lnTo>
                    <a:pt x="831" y="7220"/>
                  </a:lnTo>
                  <a:lnTo>
                    <a:pt x="798" y="7237"/>
                  </a:lnTo>
                  <a:lnTo>
                    <a:pt x="845" y="7257"/>
                  </a:lnTo>
                  <a:lnTo>
                    <a:pt x="861" y="7200"/>
                  </a:lnTo>
                  <a:lnTo>
                    <a:pt x="885" y="7180"/>
                  </a:lnTo>
                  <a:lnTo>
                    <a:pt x="945" y="7219"/>
                  </a:lnTo>
                  <a:lnTo>
                    <a:pt x="1034" y="7159"/>
                  </a:lnTo>
                  <a:lnTo>
                    <a:pt x="1124" y="7181"/>
                  </a:lnTo>
                  <a:lnTo>
                    <a:pt x="1150" y="7111"/>
                  </a:lnTo>
                  <a:lnTo>
                    <a:pt x="1237" y="7077"/>
                  </a:lnTo>
                  <a:lnTo>
                    <a:pt x="1314" y="7080"/>
                  </a:lnTo>
                  <a:lnTo>
                    <a:pt x="1359" y="7033"/>
                  </a:lnTo>
                  <a:lnTo>
                    <a:pt x="1420" y="7006"/>
                  </a:lnTo>
                  <a:lnTo>
                    <a:pt x="1449" y="6969"/>
                  </a:lnTo>
                  <a:lnTo>
                    <a:pt x="1482" y="6998"/>
                  </a:lnTo>
                  <a:lnTo>
                    <a:pt x="1519" y="6961"/>
                  </a:lnTo>
                  <a:lnTo>
                    <a:pt x="1559" y="6972"/>
                  </a:lnTo>
                  <a:lnTo>
                    <a:pt x="1541" y="6908"/>
                  </a:lnTo>
                  <a:lnTo>
                    <a:pt x="1561" y="6885"/>
                  </a:lnTo>
                  <a:lnTo>
                    <a:pt x="1576" y="6968"/>
                  </a:lnTo>
                  <a:lnTo>
                    <a:pt x="1662" y="6950"/>
                  </a:lnTo>
                  <a:lnTo>
                    <a:pt x="1685" y="6910"/>
                  </a:lnTo>
                  <a:lnTo>
                    <a:pt x="1755" y="6924"/>
                  </a:lnTo>
                  <a:lnTo>
                    <a:pt x="1818" y="6886"/>
                  </a:lnTo>
                  <a:lnTo>
                    <a:pt x="1914" y="6872"/>
                  </a:lnTo>
                  <a:lnTo>
                    <a:pt x="1954" y="6885"/>
                  </a:lnTo>
                  <a:lnTo>
                    <a:pt x="2035" y="6881"/>
                  </a:lnTo>
                  <a:lnTo>
                    <a:pt x="2071" y="6843"/>
                  </a:lnTo>
                  <a:lnTo>
                    <a:pt x="2159" y="6641"/>
                  </a:lnTo>
                  <a:lnTo>
                    <a:pt x="2529" y="6345"/>
                  </a:lnTo>
                  <a:lnTo>
                    <a:pt x="2568" y="6176"/>
                  </a:lnTo>
                  <a:lnTo>
                    <a:pt x="2839" y="5944"/>
                  </a:lnTo>
                  <a:lnTo>
                    <a:pt x="3083" y="5650"/>
                  </a:lnTo>
                  <a:lnTo>
                    <a:pt x="3188" y="5426"/>
                  </a:lnTo>
                  <a:lnTo>
                    <a:pt x="3193" y="5287"/>
                  </a:lnTo>
                  <a:lnTo>
                    <a:pt x="3119" y="5218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"/>
            <p:cNvSpPr/>
            <p:nvPr/>
          </p:nvSpPr>
          <p:spPr>
            <a:xfrm>
              <a:off x="4929188" y="1871663"/>
              <a:ext cx="22225" cy="25400"/>
            </a:xfrm>
            <a:custGeom>
              <a:avLst/>
              <a:gdLst/>
              <a:ahLst/>
              <a:cxnLst/>
              <a:rect l="l" t="t" r="r" b="b"/>
              <a:pathLst>
                <a:path w="66" h="79" extrusionOk="0">
                  <a:moveTo>
                    <a:pt x="66" y="46"/>
                  </a:moveTo>
                  <a:lnTo>
                    <a:pt x="36" y="0"/>
                  </a:lnTo>
                  <a:lnTo>
                    <a:pt x="0" y="53"/>
                  </a:lnTo>
                  <a:lnTo>
                    <a:pt x="44" y="79"/>
                  </a:lnTo>
                  <a:lnTo>
                    <a:pt x="66" y="46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1"/>
            <p:cNvSpPr/>
            <p:nvPr/>
          </p:nvSpPr>
          <p:spPr>
            <a:xfrm>
              <a:off x="5108575" y="1603375"/>
              <a:ext cx="41275" cy="25400"/>
            </a:xfrm>
            <a:custGeom>
              <a:avLst/>
              <a:gdLst/>
              <a:ahLst/>
              <a:cxnLst/>
              <a:rect l="l" t="t" r="r" b="b"/>
              <a:pathLst>
                <a:path w="130" h="83" extrusionOk="0">
                  <a:moveTo>
                    <a:pt x="130" y="16"/>
                  </a:moveTo>
                  <a:lnTo>
                    <a:pt x="80" y="9"/>
                  </a:lnTo>
                  <a:lnTo>
                    <a:pt x="26" y="0"/>
                  </a:lnTo>
                  <a:lnTo>
                    <a:pt x="0" y="17"/>
                  </a:lnTo>
                  <a:lnTo>
                    <a:pt x="0" y="53"/>
                  </a:lnTo>
                  <a:lnTo>
                    <a:pt x="36" y="73"/>
                  </a:lnTo>
                  <a:lnTo>
                    <a:pt x="43" y="43"/>
                  </a:lnTo>
                  <a:lnTo>
                    <a:pt x="70" y="83"/>
                  </a:lnTo>
                  <a:lnTo>
                    <a:pt x="87" y="76"/>
                  </a:lnTo>
                  <a:lnTo>
                    <a:pt x="80" y="43"/>
                  </a:lnTo>
                  <a:lnTo>
                    <a:pt x="117" y="29"/>
                  </a:lnTo>
                  <a:lnTo>
                    <a:pt x="130" y="16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1"/>
            <p:cNvSpPr/>
            <p:nvPr/>
          </p:nvSpPr>
          <p:spPr>
            <a:xfrm>
              <a:off x="4884738" y="2603500"/>
              <a:ext cx="47625" cy="52388"/>
            </a:xfrm>
            <a:custGeom>
              <a:avLst/>
              <a:gdLst/>
              <a:ahLst/>
              <a:cxnLst/>
              <a:rect l="l" t="t" r="r" b="b"/>
              <a:pathLst>
                <a:path w="153" h="167" extrusionOk="0">
                  <a:moveTo>
                    <a:pt x="153" y="30"/>
                  </a:moveTo>
                  <a:lnTo>
                    <a:pt x="146" y="0"/>
                  </a:lnTo>
                  <a:lnTo>
                    <a:pt x="111" y="30"/>
                  </a:lnTo>
                  <a:lnTo>
                    <a:pt x="21" y="71"/>
                  </a:lnTo>
                  <a:lnTo>
                    <a:pt x="0" y="91"/>
                  </a:lnTo>
                  <a:lnTo>
                    <a:pt x="28" y="130"/>
                  </a:lnTo>
                  <a:lnTo>
                    <a:pt x="45" y="151"/>
                  </a:lnTo>
                  <a:lnTo>
                    <a:pt x="88" y="167"/>
                  </a:lnTo>
                  <a:lnTo>
                    <a:pt x="94" y="130"/>
                  </a:lnTo>
                  <a:lnTo>
                    <a:pt x="104" y="87"/>
                  </a:lnTo>
                  <a:lnTo>
                    <a:pt x="121" y="70"/>
                  </a:lnTo>
                  <a:lnTo>
                    <a:pt x="153" y="3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3" name="Google Shape;173;p1"/>
          <p:cNvSpPr/>
          <p:nvPr/>
        </p:nvSpPr>
        <p:spPr>
          <a:xfrm>
            <a:off x="6507160" y="3699693"/>
            <a:ext cx="333018" cy="254704"/>
          </a:xfrm>
          <a:custGeom>
            <a:avLst/>
            <a:gdLst/>
            <a:ahLst/>
            <a:cxnLst/>
            <a:rect l="l" t="t" r="r" b="b"/>
            <a:pathLst>
              <a:path w="956" h="745" extrusionOk="0">
                <a:moveTo>
                  <a:pt x="861" y="337"/>
                </a:moveTo>
                <a:lnTo>
                  <a:pt x="732" y="339"/>
                </a:lnTo>
                <a:lnTo>
                  <a:pt x="648" y="313"/>
                </a:lnTo>
                <a:lnTo>
                  <a:pt x="536" y="238"/>
                </a:lnTo>
                <a:lnTo>
                  <a:pt x="493" y="238"/>
                </a:lnTo>
                <a:lnTo>
                  <a:pt x="434" y="255"/>
                </a:lnTo>
                <a:lnTo>
                  <a:pt x="435" y="391"/>
                </a:lnTo>
                <a:lnTo>
                  <a:pt x="398" y="424"/>
                </a:lnTo>
                <a:lnTo>
                  <a:pt x="375" y="421"/>
                </a:lnTo>
                <a:lnTo>
                  <a:pt x="338" y="395"/>
                </a:lnTo>
                <a:lnTo>
                  <a:pt x="308" y="402"/>
                </a:lnTo>
                <a:lnTo>
                  <a:pt x="261" y="373"/>
                </a:lnTo>
                <a:lnTo>
                  <a:pt x="333" y="300"/>
                </a:lnTo>
                <a:lnTo>
                  <a:pt x="382" y="219"/>
                </a:lnTo>
                <a:lnTo>
                  <a:pt x="399" y="126"/>
                </a:lnTo>
                <a:lnTo>
                  <a:pt x="411" y="53"/>
                </a:lnTo>
                <a:lnTo>
                  <a:pt x="381" y="0"/>
                </a:lnTo>
                <a:lnTo>
                  <a:pt x="385" y="53"/>
                </a:lnTo>
                <a:lnTo>
                  <a:pt x="376" y="149"/>
                </a:lnTo>
                <a:lnTo>
                  <a:pt x="337" y="249"/>
                </a:lnTo>
                <a:lnTo>
                  <a:pt x="274" y="330"/>
                </a:lnTo>
                <a:lnTo>
                  <a:pt x="201" y="383"/>
                </a:lnTo>
                <a:lnTo>
                  <a:pt x="122" y="401"/>
                </a:lnTo>
                <a:lnTo>
                  <a:pt x="88" y="384"/>
                </a:lnTo>
                <a:lnTo>
                  <a:pt x="61" y="404"/>
                </a:lnTo>
                <a:lnTo>
                  <a:pt x="61" y="428"/>
                </a:lnTo>
                <a:lnTo>
                  <a:pt x="58" y="478"/>
                </a:lnTo>
                <a:lnTo>
                  <a:pt x="26" y="515"/>
                </a:lnTo>
                <a:lnTo>
                  <a:pt x="46" y="533"/>
                </a:lnTo>
                <a:lnTo>
                  <a:pt x="95" y="490"/>
                </a:lnTo>
                <a:lnTo>
                  <a:pt x="119" y="510"/>
                </a:lnTo>
                <a:lnTo>
                  <a:pt x="153" y="530"/>
                </a:lnTo>
                <a:lnTo>
                  <a:pt x="185" y="503"/>
                </a:lnTo>
                <a:lnTo>
                  <a:pt x="193" y="566"/>
                </a:lnTo>
                <a:lnTo>
                  <a:pt x="119" y="567"/>
                </a:lnTo>
                <a:lnTo>
                  <a:pt x="59" y="567"/>
                </a:lnTo>
                <a:lnTo>
                  <a:pt x="40" y="617"/>
                </a:lnTo>
                <a:lnTo>
                  <a:pt x="0" y="666"/>
                </a:lnTo>
                <a:lnTo>
                  <a:pt x="492" y="686"/>
                </a:lnTo>
                <a:lnTo>
                  <a:pt x="741" y="745"/>
                </a:lnTo>
                <a:lnTo>
                  <a:pt x="954" y="717"/>
                </a:lnTo>
                <a:lnTo>
                  <a:pt x="913" y="576"/>
                </a:lnTo>
                <a:lnTo>
                  <a:pt x="956" y="452"/>
                </a:lnTo>
                <a:lnTo>
                  <a:pt x="861" y="337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4" name="Google Shape;174;p1"/>
          <p:cNvGrpSpPr/>
          <p:nvPr/>
        </p:nvGrpSpPr>
        <p:grpSpPr>
          <a:xfrm>
            <a:off x="8109484" y="85980"/>
            <a:ext cx="2524662" cy="2359000"/>
            <a:chOff x="6110288" y="65088"/>
            <a:chExt cx="2298700" cy="2190750"/>
          </a:xfrm>
        </p:grpSpPr>
        <p:sp>
          <p:nvSpPr>
            <p:cNvPr id="175" name="Google Shape;175;p1"/>
            <p:cNvSpPr/>
            <p:nvPr/>
          </p:nvSpPr>
          <p:spPr>
            <a:xfrm>
              <a:off x="8366125" y="517525"/>
              <a:ext cx="42863" cy="80963"/>
            </a:xfrm>
            <a:custGeom>
              <a:avLst/>
              <a:gdLst/>
              <a:ahLst/>
              <a:cxnLst/>
              <a:rect l="l" t="t" r="r" b="b"/>
              <a:pathLst>
                <a:path w="139" h="254" extrusionOk="0">
                  <a:moveTo>
                    <a:pt x="9" y="68"/>
                  </a:moveTo>
                  <a:lnTo>
                    <a:pt x="90" y="174"/>
                  </a:lnTo>
                  <a:lnTo>
                    <a:pt x="90" y="174"/>
                  </a:lnTo>
                  <a:lnTo>
                    <a:pt x="119" y="251"/>
                  </a:lnTo>
                  <a:lnTo>
                    <a:pt x="119" y="251"/>
                  </a:lnTo>
                  <a:lnTo>
                    <a:pt x="121" y="253"/>
                  </a:lnTo>
                  <a:lnTo>
                    <a:pt x="123" y="254"/>
                  </a:lnTo>
                  <a:lnTo>
                    <a:pt x="130" y="254"/>
                  </a:lnTo>
                  <a:lnTo>
                    <a:pt x="139" y="253"/>
                  </a:lnTo>
                  <a:lnTo>
                    <a:pt x="134" y="163"/>
                  </a:lnTo>
                  <a:lnTo>
                    <a:pt x="0" y="0"/>
                  </a:lnTo>
                  <a:lnTo>
                    <a:pt x="9" y="68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1"/>
            <p:cNvSpPr/>
            <p:nvPr/>
          </p:nvSpPr>
          <p:spPr>
            <a:xfrm>
              <a:off x="7618413" y="765175"/>
              <a:ext cx="49213" cy="22225"/>
            </a:xfrm>
            <a:custGeom>
              <a:avLst/>
              <a:gdLst/>
              <a:ahLst/>
              <a:cxnLst/>
              <a:rect l="l" t="t" r="r" b="b"/>
              <a:pathLst>
                <a:path w="156" h="73" extrusionOk="0">
                  <a:moveTo>
                    <a:pt x="123" y="23"/>
                  </a:moveTo>
                  <a:lnTo>
                    <a:pt x="156" y="0"/>
                  </a:lnTo>
                  <a:lnTo>
                    <a:pt x="59" y="6"/>
                  </a:lnTo>
                  <a:lnTo>
                    <a:pt x="0" y="48"/>
                  </a:lnTo>
                  <a:lnTo>
                    <a:pt x="4" y="73"/>
                  </a:lnTo>
                  <a:lnTo>
                    <a:pt x="123" y="2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"/>
            <p:cNvSpPr/>
            <p:nvPr/>
          </p:nvSpPr>
          <p:spPr>
            <a:xfrm>
              <a:off x="6813550" y="1201738"/>
              <a:ext cx="17463" cy="33338"/>
            </a:xfrm>
            <a:custGeom>
              <a:avLst/>
              <a:gdLst/>
              <a:ahLst/>
              <a:cxnLst/>
              <a:rect l="l" t="t" r="r" b="b"/>
              <a:pathLst>
                <a:path w="53" h="105" extrusionOk="0">
                  <a:moveTo>
                    <a:pt x="40" y="105"/>
                  </a:moveTo>
                  <a:lnTo>
                    <a:pt x="53" y="39"/>
                  </a:lnTo>
                  <a:lnTo>
                    <a:pt x="0" y="0"/>
                  </a:lnTo>
                  <a:lnTo>
                    <a:pt x="4" y="70"/>
                  </a:lnTo>
                  <a:lnTo>
                    <a:pt x="40" y="105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"/>
            <p:cNvSpPr/>
            <p:nvPr/>
          </p:nvSpPr>
          <p:spPr>
            <a:xfrm>
              <a:off x="7839075" y="65088"/>
              <a:ext cx="28575" cy="46038"/>
            </a:xfrm>
            <a:custGeom>
              <a:avLst/>
              <a:gdLst/>
              <a:ahLst/>
              <a:cxnLst/>
              <a:rect l="l" t="t" r="r" b="b"/>
              <a:pathLst>
                <a:path w="92" h="146" extrusionOk="0">
                  <a:moveTo>
                    <a:pt x="92" y="129"/>
                  </a:moveTo>
                  <a:lnTo>
                    <a:pt x="74" y="69"/>
                  </a:lnTo>
                  <a:lnTo>
                    <a:pt x="74" y="12"/>
                  </a:lnTo>
                  <a:lnTo>
                    <a:pt x="7" y="0"/>
                  </a:lnTo>
                  <a:lnTo>
                    <a:pt x="0" y="33"/>
                  </a:lnTo>
                  <a:lnTo>
                    <a:pt x="62" y="82"/>
                  </a:lnTo>
                  <a:lnTo>
                    <a:pt x="35" y="146"/>
                  </a:lnTo>
                  <a:lnTo>
                    <a:pt x="92" y="129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"/>
            <p:cNvSpPr/>
            <p:nvPr/>
          </p:nvSpPr>
          <p:spPr>
            <a:xfrm>
              <a:off x="8012113" y="657225"/>
              <a:ext cx="49213" cy="26988"/>
            </a:xfrm>
            <a:custGeom>
              <a:avLst/>
              <a:gdLst/>
              <a:ahLst/>
              <a:cxnLst/>
              <a:rect l="l" t="t" r="r" b="b"/>
              <a:pathLst>
                <a:path w="154" h="85" extrusionOk="0">
                  <a:moveTo>
                    <a:pt x="0" y="0"/>
                  </a:moveTo>
                  <a:lnTo>
                    <a:pt x="73" y="29"/>
                  </a:lnTo>
                  <a:lnTo>
                    <a:pt x="154" y="85"/>
                  </a:lnTo>
                  <a:lnTo>
                    <a:pt x="150" y="55"/>
                  </a:lnTo>
                  <a:lnTo>
                    <a:pt x="97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"/>
            <p:cNvSpPr/>
            <p:nvPr/>
          </p:nvSpPr>
          <p:spPr>
            <a:xfrm>
              <a:off x="7851775" y="862013"/>
              <a:ext cx="22225" cy="50800"/>
            </a:xfrm>
            <a:custGeom>
              <a:avLst/>
              <a:gdLst/>
              <a:ahLst/>
              <a:cxnLst/>
              <a:rect l="l" t="t" r="r" b="b"/>
              <a:pathLst>
                <a:path w="72" h="163" extrusionOk="0">
                  <a:moveTo>
                    <a:pt x="16" y="79"/>
                  </a:moveTo>
                  <a:lnTo>
                    <a:pt x="0" y="153"/>
                  </a:lnTo>
                  <a:lnTo>
                    <a:pt x="30" y="163"/>
                  </a:lnTo>
                  <a:lnTo>
                    <a:pt x="57" y="133"/>
                  </a:lnTo>
                  <a:lnTo>
                    <a:pt x="72" y="46"/>
                  </a:lnTo>
                  <a:lnTo>
                    <a:pt x="45" y="0"/>
                  </a:lnTo>
                  <a:lnTo>
                    <a:pt x="16" y="79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"/>
            <p:cNvSpPr/>
            <p:nvPr/>
          </p:nvSpPr>
          <p:spPr>
            <a:xfrm>
              <a:off x="7794625" y="908050"/>
              <a:ext cx="55563" cy="25400"/>
            </a:xfrm>
            <a:custGeom>
              <a:avLst/>
              <a:gdLst/>
              <a:ahLst/>
              <a:cxnLst/>
              <a:rect l="l" t="t" r="r" b="b"/>
              <a:pathLst>
                <a:path w="173" h="82" extrusionOk="0">
                  <a:moveTo>
                    <a:pt x="53" y="0"/>
                  </a:moveTo>
                  <a:lnTo>
                    <a:pt x="0" y="57"/>
                  </a:lnTo>
                  <a:lnTo>
                    <a:pt x="47" y="77"/>
                  </a:lnTo>
                  <a:lnTo>
                    <a:pt x="121" y="82"/>
                  </a:lnTo>
                  <a:lnTo>
                    <a:pt x="173" y="22"/>
                  </a:lnTo>
                  <a:lnTo>
                    <a:pt x="110" y="1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"/>
            <p:cNvSpPr/>
            <p:nvPr/>
          </p:nvSpPr>
          <p:spPr>
            <a:xfrm>
              <a:off x="6173788" y="1579563"/>
              <a:ext cx="15875" cy="9525"/>
            </a:xfrm>
            <a:custGeom>
              <a:avLst/>
              <a:gdLst/>
              <a:ahLst/>
              <a:cxnLst/>
              <a:rect l="l" t="t" r="r" b="b"/>
              <a:pathLst>
                <a:path w="49" h="31" extrusionOk="0">
                  <a:moveTo>
                    <a:pt x="0" y="0"/>
                  </a:moveTo>
                  <a:lnTo>
                    <a:pt x="13" y="31"/>
                  </a:lnTo>
                  <a:lnTo>
                    <a:pt x="4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"/>
            <p:cNvSpPr/>
            <p:nvPr/>
          </p:nvSpPr>
          <p:spPr>
            <a:xfrm>
              <a:off x="7831138" y="849313"/>
              <a:ext cx="15875" cy="38100"/>
            </a:xfrm>
            <a:custGeom>
              <a:avLst/>
              <a:gdLst/>
              <a:ahLst/>
              <a:cxnLst/>
              <a:rect l="l" t="t" r="r" b="b"/>
              <a:pathLst>
                <a:path w="50" h="120" extrusionOk="0">
                  <a:moveTo>
                    <a:pt x="50" y="0"/>
                  </a:moveTo>
                  <a:lnTo>
                    <a:pt x="0" y="24"/>
                  </a:lnTo>
                  <a:lnTo>
                    <a:pt x="0" y="73"/>
                  </a:lnTo>
                  <a:lnTo>
                    <a:pt x="25" y="12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1"/>
            <p:cNvSpPr/>
            <p:nvPr/>
          </p:nvSpPr>
          <p:spPr>
            <a:xfrm>
              <a:off x="7867650" y="822325"/>
              <a:ext cx="30163" cy="33338"/>
            </a:xfrm>
            <a:custGeom>
              <a:avLst/>
              <a:gdLst/>
              <a:ahLst/>
              <a:cxnLst/>
              <a:rect l="l" t="t" r="r" b="b"/>
              <a:pathLst>
                <a:path w="97" h="107" extrusionOk="0">
                  <a:moveTo>
                    <a:pt x="97" y="0"/>
                  </a:moveTo>
                  <a:lnTo>
                    <a:pt x="0" y="71"/>
                  </a:lnTo>
                  <a:lnTo>
                    <a:pt x="24" y="107"/>
                  </a:lnTo>
                  <a:lnTo>
                    <a:pt x="97" y="36"/>
                  </a:lnTo>
                  <a:lnTo>
                    <a:pt x="97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1"/>
            <p:cNvSpPr/>
            <p:nvPr/>
          </p:nvSpPr>
          <p:spPr>
            <a:xfrm>
              <a:off x="6110288" y="2216150"/>
              <a:ext cx="19050" cy="39688"/>
            </a:xfrm>
            <a:custGeom>
              <a:avLst/>
              <a:gdLst/>
              <a:ahLst/>
              <a:cxnLst/>
              <a:rect l="l" t="t" r="r" b="b"/>
              <a:pathLst>
                <a:path w="60" h="122" extrusionOk="0">
                  <a:moveTo>
                    <a:pt x="45" y="113"/>
                  </a:moveTo>
                  <a:lnTo>
                    <a:pt x="60" y="57"/>
                  </a:lnTo>
                  <a:lnTo>
                    <a:pt x="55" y="0"/>
                  </a:lnTo>
                  <a:lnTo>
                    <a:pt x="21" y="13"/>
                  </a:lnTo>
                  <a:lnTo>
                    <a:pt x="0" y="49"/>
                  </a:lnTo>
                  <a:lnTo>
                    <a:pt x="15" y="122"/>
                  </a:lnTo>
                  <a:lnTo>
                    <a:pt x="45" y="11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1"/>
            <p:cNvSpPr/>
            <p:nvPr/>
          </p:nvSpPr>
          <p:spPr>
            <a:xfrm>
              <a:off x="6145213" y="1581150"/>
              <a:ext cx="33338" cy="46038"/>
            </a:xfrm>
            <a:custGeom>
              <a:avLst/>
              <a:gdLst/>
              <a:ahLst/>
              <a:cxnLst/>
              <a:rect l="l" t="t" r="r" b="b"/>
              <a:pathLst>
                <a:path w="107" h="146" extrusionOk="0">
                  <a:moveTo>
                    <a:pt x="68" y="0"/>
                  </a:moveTo>
                  <a:lnTo>
                    <a:pt x="46" y="36"/>
                  </a:lnTo>
                  <a:lnTo>
                    <a:pt x="22" y="13"/>
                  </a:lnTo>
                  <a:lnTo>
                    <a:pt x="0" y="60"/>
                  </a:lnTo>
                  <a:lnTo>
                    <a:pt x="67" y="92"/>
                  </a:lnTo>
                  <a:lnTo>
                    <a:pt x="85" y="146"/>
                  </a:lnTo>
                  <a:lnTo>
                    <a:pt x="107" y="86"/>
                  </a:lnTo>
                  <a:lnTo>
                    <a:pt x="82" y="58"/>
                  </a:lnTo>
                  <a:lnTo>
                    <a:pt x="93" y="27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"/>
          <p:cNvGrpSpPr/>
          <p:nvPr/>
        </p:nvGrpSpPr>
        <p:grpSpPr>
          <a:xfrm>
            <a:off x="6721617" y="2949257"/>
            <a:ext cx="646858" cy="386330"/>
            <a:chOff x="4846638" y="2724150"/>
            <a:chExt cx="588963" cy="358776"/>
          </a:xfrm>
        </p:grpSpPr>
        <p:sp>
          <p:nvSpPr>
            <p:cNvPr id="188" name="Google Shape;188;p1"/>
            <p:cNvSpPr/>
            <p:nvPr/>
          </p:nvSpPr>
          <p:spPr>
            <a:xfrm>
              <a:off x="4999038" y="2724150"/>
              <a:ext cx="436563" cy="358776"/>
            </a:xfrm>
            <a:custGeom>
              <a:avLst/>
              <a:gdLst/>
              <a:ahLst/>
              <a:cxnLst/>
              <a:rect l="l" t="t" r="r" b="b"/>
              <a:pathLst>
                <a:path w="1375" h="1131" extrusionOk="0">
                  <a:moveTo>
                    <a:pt x="1360" y="182"/>
                  </a:moveTo>
                  <a:lnTo>
                    <a:pt x="1373" y="188"/>
                  </a:lnTo>
                  <a:lnTo>
                    <a:pt x="1375" y="168"/>
                  </a:lnTo>
                  <a:lnTo>
                    <a:pt x="1338" y="122"/>
                  </a:lnTo>
                  <a:lnTo>
                    <a:pt x="1287" y="134"/>
                  </a:lnTo>
                  <a:lnTo>
                    <a:pt x="1268" y="138"/>
                  </a:lnTo>
                  <a:lnTo>
                    <a:pt x="1215" y="116"/>
                  </a:lnTo>
                  <a:lnTo>
                    <a:pt x="1065" y="124"/>
                  </a:lnTo>
                  <a:lnTo>
                    <a:pt x="954" y="51"/>
                  </a:lnTo>
                  <a:lnTo>
                    <a:pt x="872" y="42"/>
                  </a:lnTo>
                  <a:lnTo>
                    <a:pt x="761" y="0"/>
                  </a:lnTo>
                  <a:lnTo>
                    <a:pt x="711" y="27"/>
                  </a:lnTo>
                  <a:lnTo>
                    <a:pt x="664" y="8"/>
                  </a:lnTo>
                  <a:lnTo>
                    <a:pt x="644" y="25"/>
                  </a:lnTo>
                  <a:lnTo>
                    <a:pt x="614" y="11"/>
                  </a:lnTo>
                  <a:lnTo>
                    <a:pt x="594" y="35"/>
                  </a:lnTo>
                  <a:lnTo>
                    <a:pt x="625" y="68"/>
                  </a:lnTo>
                  <a:lnTo>
                    <a:pt x="492" y="76"/>
                  </a:lnTo>
                  <a:lnTo>
                    <a:pt x="465" y="86"/>
                  </a:lnTo>
                  <a:lnTo>
                    <a:pt x="428" y="62"/>
                  </a:lnTo>
                  <a:lnTo>
                    <a:pt x="388" y="106"/>
                  </a:lnTo>
                  <a:lnTo>
                    <a:pt x="292" y="107"/>
                  </a:lnTo>
                  <a:lnTo>
                    <a:pt x="249" y="134"/>
                  </a:lnTo>
                  <a:lnTo>
                    <a:pt x="185" y="145"/>
                  </a:lnTo>
                  <a:lnTo>
                    <a:pt x="183" y="194"/>
                  </a:lnTo>
                  <a:lnTo>
                    <a:pt x="126" y="215"/>
                  </a:lnTo>
                  <a:lnTo>
                    <a:pt x="10" y="272"/>
                  </a:lnTo>
                  <a:lnTo>
                    <a:pt x="0" y="332"/>
                  </a:lnTo>
                  <a:lnTo>
                    <a:pt x="51" y="371"/>
                  </a:lnTo>
                  <a:lnTo>
                    <a:pt x="21" y="392"/>
                  </a:lnTo>
                  <a:lnTo>
                    <a:pt x="18" y="461"/>
                  </a:lnTo>
                  <a:lnTo>
                    <a:pt x="39" y="488"/>
                  </a:lnTo>
                  <a:lnTo>
                    <a:pt x="109" y="510"/>
                  </a:lnTo>
                  <a:lnTo>
                    <a:pt x="116" y="524"/>
                  </a:lnTo>
                  <a:lnTo>
                    <a:pt x="53" y="544"/>
                  </a:lnTo>
                  <a:lnTo>
                    <a:pt x="9" y="577"/>
                  </a:lnTo>
                  <a:lnTo>
                    <a:pt x="14" y="601"/>
                  </a:lnTo>
                  <a:lnTo>
                    <a:pt x="67" y="651"/>
                  </a:lnTo>
                  <a:lnTo>
                    <a:pt x="75" y="737"/>
                  </a:lnTo>
                  <a:lnTo>
                    <a:pt x="82" y="747"/>
                  </a:lnTo>
                  <a:lnTo>
                    <a:pt x="102" y="757"/>
                  </a:lnTo>
                  <a:lnTo>
                    <a:pt x="141" y="732"/>
                  </a:lnTo>
                  <a:lnTo>
                    <a:pt x="215" y="808"/>
                  </a:lnTo>
                  <a:lnTo>
                    <a:pt x="245" y="794"/>
                  </a:lnTo>
                  <a:lnTo>
                    <a:pt x="261" y="754"/>
                  </a:lnTo>
                  <a:lnTo>
                    <a:pt x="321" y="718"/>
                  </a:lnTo>
                  <a:lnTo>
                    <a:pt x="345" y="754"/>
                  </a:lnTo>
                  <a:lnTo>
                    <a:pt x="328" y="817"/>
                  </a:lnTo>
                  <a:lnTo>
                    <a:pt x="302" y="860"/>
                  </a:lnTo>
                  <a:lnTo>
                    <a:pt x="273" y="991"/>
                  </a:lnTo>
                  <a:lnTo>
                    <a:pt x="491" y="861"/>
                  </a:lnTo>
                  <a:lnTo>
                    <a:pt x="545" y="905"/>
                  </a:lnTo>
                  <a:lnTo>
                    <a:pt x="642" y="921"/>
                  </a:lnTo>
                  <a:lnTo>
                    <a:pt x="674" y="966"/>
                  </a:lnTo>
                  <a:lnTo>
                    <a:pt x="960" y="1131"/>
                  </a:lnTo>
                  <a:lnTo>
                    <a:pt x="1026" y="1086"/>
                  </a:lnTo>
                  <a:lnTo>
                    <a:pt x="1182" y="1129"/>
                  </a:lnTo>
                  <a:lnTo>
                    <a:pt x="1262" y="1120"/>
                  </a:lnTo>
                  <a:lnTo>
                    <a:pt x="1318" y="1022"/>
                  </a:lnTo>
                  <a:lnTo>
                    <a:pt x="1336" y="950"/>
                  </a:lnTo>
                  <a:lnTo>
                    <a:pt x="1278" y="879"/>
                  </a:lnTo>
                  <a:lnTo>
                    <a:pt x="1244" y="878"/>
                  </a:lnTo>
                  <a:lnTo>
                    <a:pt x="1228" y="825"/>
                  </a:lnTo>
                  <a:lnTo>
                    <a:pt x="1199" y="798"/>
                  </a:lnTo>
                  <a:lnTo>
                    <a:pt x="1155" y="723"/>
                  </a:lnTo>
                  <a:lnTo>
                    <a:pt x="1121" y="589"/>
                  </a:lnTo>
                  <a:lnTo>
                    <a:pt x="1129" y="524"/>
                  </a:lnTo>
                  <a:lnTo>
                    <a:pt x="1067" y="496"/>
                  </a:lnTo>
                  <a:lnTo>
                    <a:pt x="1067" y="496"/>
                  </a:lnTo>
                  <a:lnTo>
                    <a:pt x="1068" y="486"/>
                  </a:lnTo>
                  <a:lnTo>
                    <a:pt x="1070" y="465"/>
                  </a:lnTo>
                  <a:lnTo>
                    <a:pt x="1072" y="451"/>
                  </a:lnTo>
                  <a:lnTo>
                    <a:pt x="1075" y="438"/>
                  </a:lnTo>
                  <a:lnTo>
                    <a:pt x="1080" y="426"/>
                  </a:lnTo>
                  <a:lnTo>
                    <a:pt x="1086" y="416"/>
                  </a:lnTo>
                  <a:lnTo>
                    <a:pt x="1086" y="416"/>
                  </a:lnTo>
                  <a:lnTo>
                    <a:pt x="1106" y="392"/>
                  </a:lnTo>
                  <a:lnTo>
                    <a:pt x="1133" y="361"/>
                  </a:lnTo>
                  <a:lnTo>
                    <a:pt x="1168" y="322"/>
                  </a:lnTo>
                  <a:lnTo>
                    <a:pt x="1254" y="348"/>
                  </a:lnTo>
                  <a:lnTo>
                    <a:pt x="1259" y="381"/>
                  </a:lnTo>
                  <a:lnTo>
                    <a:pt x="1314" y="355"/>
                  </a:lnTo>
                  <a:lnTo>
                    <a:pt x="1321" y="384"/>
                  </a:lnTo>
                  <a:lnTo>
                    <a:pt x="1362" y="318"/>
                  </a:lnTo>
                  <a:lnTo>
                    <a:pt x="1367" y="249"/>
                  </a:lnTo>
                  <a:lnTo>
                    <a:pt x="1342" y="250"/>
                  </a:lnTo>
                  <a:lnTo>
                    <a:pt x="1331" y="241"/>
                  </a:lnTo>
                  <a:lnTo>
                    <a:pt x="1351" y="218"/>
                  </a:lnTo>
                  <a:lnTo>
                    <a:pt x="1360" y="182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"/>
            <p:cNvSpPr/>
            <p:nvPr/>
          </p:nvSpPr>
          <p:spPr>
            <a:xfrm>
              <a:off x="4846638" y="2914650"/>
              <a:ext cx="133350" cy="125413"/>
            </a:xfrm>
            <a:custGeom>
              <a:avLst/>
              <a:gdLst/>
              <a:ahLst/>
              <a:cxnLst/>
              <a:rect l="l" t="t" r="r" b="b"/>
              <a:pathLst>
                <a:path w="419" h="394" extrusionOk="0">
                  <a:moveTo>
                    <a:pt x="383" y="30"/>
                  </a:moveTo>
                  <a:lnTo>
                    <a:pt x="419" y="72"/>
                  </a:lnTo>
                  <a:lnTo>
                    <a:pt x="417" y="102"/>
                  </a:lnTo>
                  <a:lnTo>
                    <a:pt x="384" y="93"/>
                  </a:lnTo>
                  <a:lnTo>
                    <a:pt x="354" y="120"/>
                  </a:lnTo>
                  <a:lnTo>
                    <a:pt x="327" y="153"/>
                  </a:lnTo>
                  <a:lnTo>
                    <a:pt x="281" y="174"/>
                  </a:lnTo>
                  <a:lnTo>
                    <a:pt x="271" y="224"/>
                  </a:lnTo>
                  <a:lnTo>
                    <a:pt x="171" y="201"/>
                  </a:lnTo>
                  <a:lnTo>
                    <a:pt x="148" y="221"/>
                  </a:lnTo>
                  <a:lnTo>
                    <a:pt x="139" y="297"/>
                  </a:lnTo>
                  <a:lnTo>
                    <a:pt x="66" y="394"/>
                  </a:lnTo>
                  <a:lnTo>
                    <a:pt x="26" y="338"/>
                  </a:lnTo>
                  <a:lnTo>
                    <a:pt x="48" y="298"/>
                  </a:lnTo>
                  <a:lnTo>
                    <a:pt x="109" y="275"/>
                  </a:lnTo>
                  <a:lnTo>
                    <a:pt x="112" y="255"/>
                  </a:lnTo>
                  <a:lnTo>
                    <a:pt x="37" y="189"/>
                  </a:lnTo>
                  <a:lnTo>
                    <a:pt x="0" y="136"/>
                  </a:lnTo>
                  <a:lnTo>
                    <a:pt x="57" y="132"/>
                  </a:lnTo>
                  <a:lnTo>
                    <a:pt x="9" y="57"/>
                  </a:lnTo>
                  <a:lnTo>
                    <a:pt x="26" y="40"/>
                  </a:lnTo>
                  <a:lnTo>
                    <a:pt x="93" y="85"/>
                  </a:lnTo>
                  <a:lnTo>
                    <a:pt x="100" y="52"/>
                  </a:lnTo>
                  <a:lnTo>
                    <a:pt x="146" y="75"/>
                  </a:lnTo>
                  <a:lnTo>
                    <a:pt x="113" y="52"/>
                  </a:lnTo>
                  <a:lnTo>
                    <a:pt x="185" y="2"/>
                  </a:lnTo>
                  <a:lnTo>
                    <a:pt x="236" y="14"/>
                  </a:lnTo>
                  <a:lnTo>
                    <a:pt x="349" y="0"/>
                  </a:lnTo>
                  <a:lnTo>
                    <a:pt x="383" y="3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1"/>
            <p:cNvSpPr/>
            <p:nvPr/>
          </p:nvSpPr>
          <p:spPr>
            <a:xfrm>
              <a:off x="4968875" y="2900363"/>
              <a:ext cx="23813" cy="26988"/>
            </a:xfrm>
            <a:custGeom>
              <a:avLst/>
              <a:gdLst/>
              <a:ahLst/>
              <a:cxnLst/>
              <a:rect l="l" t="t" r="r" b="b"/>
              <a:pathLst>
                <a:path w="73" h="87" extrusionOk="0">
                  <a:moveTo>
                    <a:pt x="49" y="0"/>
                  </a:moveTo>
                  <a:lnTo>
                    <a:pt x="73" y="59"/>
                  </a:lnTo>
                  <a:lnTo>
                    <a:pt x="43" y="87"/>
                  </a:lnTo>
                  <a:lnTo>
                    <a:pt x="3" y="60"/>
                  </a:lnTo>
                  <a:lnTo>
                    <a:pt x="0" y="23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1"/>
            <p:cNvSpPr/>
            <p:nvPr/>
          </p:nvSpPr>
          <p:spPr>
            <a:xfrm>
              <a:off x="4967288" y="2832100"/>
              <a:ext cx="22225" cy="19050"/>
            </a:xfrm>
            <a:custGeom>
              <a:avLst/>
              <a:gdLst/>
              <a:ahLst/>
              <a:cxnLst/>
              <a:rect l="l" t="t" r="r" b="b"/>
              <a:pathLst>
                <a:path w="70" h="61" extrusionOk="0">
                  <a:moveTo>
                    <a:pt x="0" y="31"/>
                  </a:moveTo>
                  <a:lnTo>
                    <a:pt x="7" y="4"/>
                  </a:lnTo>
                  <a:lnTo>
                    <a:pt x="64" y="0"/>
                  </a:lnTo>
                  <a:lnTo>
                    <a:pt x="70" y="43"/>
                  </a:lnTo>
                  <a:lnTo>
                    <a:pt x="37" y="40"/>
                  </a:lnTo>
                  <a:lnTo>
                    <a:pt x="37" y="40"/>
                  </a:lnTo>
                  <a:lnTo>
                    <a:pt x="36" y="43"/>
                  </a:lnTo>
                  <a:lnTo>
                    <a:pt x="32" y="49"/>
                  </a:lnTo>
                  <a:lnTo>
                    <a:pt x="27" y="55"/>
                  </a:lnTo>
                  <a:lnTo>
                    <a:pt x="23" y="59"/>
                  </a:lnTo>
                  <a:lnTo>
                    <a:pt x="20" y="60"/>
                  </a:lnTo>
                  <a:lnTo>
                    <a:pt x="20" y="60"/>
                  </a:lnTo>
                  <a:lnTo>
                    <a:pt x="18" y="61"/>
                  </a:lnTo>
                  <a:lnTo>
                    <a:pt x="17" y="60"/>
                  </a:lnTo>
                  <a:lnTo>
                    <a:pt x="13" y="57"/>
                  </a:lnTo>
                  <a:lnTo>
                    <a:pt x="9" y="52"/>
                  </a:lnTo>
                  <a:lnTo>
                    <a:pt x="7" y="47"/>
                  </a:lnTo>
                  <a:lnTo>
                    <a:pt x="2" y="35"/>
                  </a:lnTo>
                  <a:lnTo>
                    <a:pt x="0" y="3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1"/>
            <p:cNvSpPr/>
            <p:nvPr/>
          </p:nvSpPr>
          <p:spPr>
            <a:xfrm>
              <a:off x="4865688" y="2840038"/>
              <a:ext cx="87313" cy="60325"/>
            </a:xfrm>
            <a:custGeom>
              <a:avLst/>
              <a:gdLst/>
              <a:ahLst/>
              <a:cxnLst/>
              <a:rect l="l" t="t" r="r" b="b"/>
              <a:pathLst>
                <a:path w="274" h="190" extrusionOk="0">
                  <a:moveTo>
                    <a:pt x="11" y="95"/>
                  </a:moveTo>
                  <a:lnTo>
                    <a:pt x="0" y="72"/>
                  </a:lnTo>
                  <a:lnTo>
                    <a:pt x="57" y="55"/>
                  </a:lnTo>
                  <a:lnTo>
                    <a:pt x="97" y="54"/>
                  </a:lnTo>
                  <a:lnTo>
                    <a:pt x="127" y="27"/>
                  </a:lnTo>
                  <a:lnTo>
                    <a:pt x="143" y="0"/>
                  </a:lnTo>
                  <a:lnTo>
                    <a:pt x="223" y="6"/>
                  </a:lnTo>
                  <a:lnTo>
                    <a:pt x="254" y="49"/>
                  </a:lnTo>
                  <a:lnTo>
                    <a:pt x="274" y="102"/>
                  </a:lnTo>
                  <a:lnTo>
                    <a:pt x="258" y="113"/>
                  </a:lnTo>
                  <a:lnTo>
                    <a:pt x="241" y="96"/>
                  </a:lnTo>
                  <a:lnTo>
                    <a:pt x="214" y="116"/>
                  </a:lnTo>
                  <a:lnTo>
                    <a:pt x="192" y="156"/>
                  </a:lnTo>
                  <a:lnTo>
                    <a:pt x="172" y="190"/>
                  </a:lnTo>
                  <a:lnTo>
                    <a:pt x="132" y="190"/>
                  </a:lnTo>
                  <a:lnTo>
                    <a:pt x="98" y="161"/>
                  </a:lnTo>
                  <a:lnTo>
                    <a:pt x="104" y="111"/>
                  </a:lnTo>
                  <a:lnTo>
                    <a:pt x="52" y="101"/>
                  </a:lnTo>
                  <a:lnTo>
                    <a:pt x="11" y="95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3" name="Google Shape;193;p1"/>
          <p:cNvSpPr/>
          <p:nvPr/>
        </p:nvSpPr>
        <p:spPr>
          <a:xfrm>
            <a:off x="6623978" y="3243278"/>
            <a:ext cx="793317" cy="442740"/>
          </a:xfrm>
          <a:custGeom>
            <a:avLst/>
            <a:gdLst/>
            <a:ahLst/>
            <a:cxnLst/>
            <a:rect l="l" t="t" r="r" b="b"/>
            <a:pathLst>
              <a:path w="2273" h="1292" extrusionOk="0">
                <a:moveTo>
                  <a:pt x="407" y="994"/>
                </a:moveTo>
                <a:lnTo>
                  <a:pt x="545" y="975"/>
                </a:lnTo>
                <a:lnTo>
                  <a:pt x="665" y="996"/>
                </a:lnTo>
                <a:lnTo>
                  <a:pt x="869" y="973"/>
                </a:lnTo>
                <a:lnTo>
                  <a:pt x="1069" y="1002"/>
                </a:lnTo>
                <a:lnTo>
                  <a:pt x="1184" y="952"/>
                </a:lnTo>
                <a:lnTo>
                  <a:pt x="1292" y="1071"/>
                </a:lnTo>
                <a:lnTo>
                  <a:pt x="1453" y="1096"/>
                </a:lnTo>
                <a:lnTo>
                  <a:pt x="1632" y="1245"/>
                </a:lnTo>
                <a:lnTo>
                  <a:pt x="1752" y="1292"/>
                </a:lnTo>
                <a:lnTo>
                  <a:pt x="1885" y="1220"/>
                </a:lnTo>
                <a:lnTo>
                  <a:pt x="1992" y="1277"/>
                </a:lnTo>
                <a:lnTo>
                  <a:pt x="2067" y="1254"/>
                </a:lnTo>
                <a:lnTo>
                  <a:pt x="2111" y="1165"/>
                </a:lnTo>
                <a:lnTo>
                  <a:pt x="2208" y="1098"/>
                </a:lnTo>
                <a:lnTo>
                  <a:pt x="2229" y="974"/>
                </a:lnTo>
                <a:lnTo>
                  <a:pt x="2166" y="868"/>
                </a:lnTo>
                <a:lnTo>
                  <a:pt x="2138" y="718"/>
                </a:lnTo>
                <a:lnTo>
                  <a:pt x="2177" y="678"/>
                </a:lnTo>
                <a:lnTo>
                  <a:pt x="2266" y="650"/>
                </a:lnTo>
                <a:lnTo>
                  <a:pt x="2273" y="468"/>
                </a:lnTo>
                <a:lnTo>
                  <a:pt x="2215" y="425"/>
                </a:lnTo>
                <a:lnTo>
                  <a:pt x="2223" y="225"/>
                </a:lnTo>
                <a:lnTo>
                  <a:pt x="2111" y="204"/>
                </a:lnTo>
                <a:lnTo>
                  <a:pt x="2074" y="161"/>
                </a:lnTo>
                <a:lnTo>
                  <a:pt x="2018" y="259"/>
                </a:lnTo>
                <a:lnTo>
                  <a:pt x="1938" y="268"/>
                </a:lnTo>
                <a:lnTo>
                  <a:pt x="1782" y="225"/>
                </a:lnTo>
                <a:lnTo>
                  <a:pt x="1716" y="270"/>
                </a:lnTo>
                <a:lnTo>
                  <a:pt x="1430" y="105"/>
                </a:lnTo>
                <a:lnTo>
                  <a:pt x="1398" y="60"/>
                </a:lnTo>
                <a:lnTo>
                  <a:pt x="1301" y="44"/>
                </a:lnTo>
                <a:lnTo>
                  <a:pt x="1247" y="0"/>
                </a:lnTo>
                <a:lnTo>
                  <a:pt x="1029" y="130"/>
                </a:lnTo>
                <a:lnTo>
                  <a:pt x="1043" y="445"/>
                </a:lnTo>
                <a:lnTo>
                  <a:pt x="1033" y="531"/>
                </a:lnTo>
                <a:lnTo>
                  <a:pt x="963" y="587"/>
                </a:lnTo>
                <a:lnTo>
                  <a:pt x="953" y="631"/>
                </a:lnTo>
                <a:lnTo>
                  <a:pt x="927" y="628"/>
                </a:lnTo>
                <a:lnTo>
                  <a:pt x="844" y="652"/>
                </a:lnTo>
                <a:lnTo>
                  <a:pt x="747" y="616"/>
                </a:lnTo>
                <a:lnTo>
                  <a:pt x="717" y="573"/>
                </a:lnTo>
                <a:lnTo>
                  <a:pt x="703" y="547"/>
                </a:lnTo>
                <a:lnTo>
                  <a:pt x="693" y="514"/>
                </a:lnTo>
                <a:lnTo>
                  <a:pt x="686" y="487"/>
                </a:lnTo>
                <a:lnTo>
                  <a:pt x="656" y="448"/>
                </a:lnTo>
                <a:lnTo>
                  <a:pt x="649" y="465"/>
                </a:lnTo>
                <a:lnTo>
                  <a:pt x="659" y="531"/>
                </a:lnTo>
                <a:lnTo>
                  <a:pt x="629" y="512"/>
                </a:lnTo>
                <a:lnTo>
                  <a:pt x="646" y="435"/>
                </a:lnTo>
                <a:lnTo>
                  <a:pt x="541" y="346"/>
                </a:lnTo>
                <a:lnTo>
                  <a:pt x="511" y="307"/>
                </a:lnTo>
                <a:lnTo>
                  <a:pt x="507" y="243"/>
                </a:lnTo>
                <a:lnTo>
                  <a:pt x="490" y="226"/>
                </a:lnTo>
                <a:lnTo>
                  <a:pt x="448" y="258"/>
                </a:lnTo>
                <a:lnTo>
                  <a:pt x="367" y="294"/>
                </a:lnTo>
                <a:lnTo>
                  <a:pt x="287" y="296"/>
                </a:lnTo>
                <a:lnTo>
                  <a:pt x="172" y="403"/>
                </a:lnTo>
                <a:lnTo>
                  <a:pt x="136" y="473"/>
                </a:lnTo>
                <a:lnTo>
                  <a:pt x="133" y="602"/>
                </a:lnTo>
                <a:lnTo>
                  <a:pt x="45" y="739"/>
                </a:lnTo>
                <a:lnTo>
                  <a:pt x="0" y="846"/>
                </a:lnTo>
                <a:lnTo>
                  <a:pt x="4" y="989"/>
                </a:lnTo>
                <a:lnTo>
                  <a:pt x="62" y="1113"/>
                </a:lnTo>
                <a:lnTo>
                  <a:pt x="296" y="977"/>
                </a:lnTo>
                <a:lnTo>
                  <a:pt x="407" y="994"/>
                </a:lnTo>
                <a:close/>
              </a:path>
            </a:pathLst>
          </a:custGeom>
          <a:solidFill>
            <a:srgbClr val="C9DAF8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"/>
          <p:cNvSpPr/>
          <p:nvPr/>
        </p:nvSpPr>
        <p:spPr>
          <a:xfrm>
            <a:off x="6646644" y="3569777"/>
            <a:ext cx="589320" cy="471800"/>
          </a:xfrm>
          <a:custGeom>
            <a:avLst/>
            <a:gdLst/>
            <a:ahLst/>
            <a:cxnLst/>
            <a:rect l="l" t="t" r="r" b="b"/>
            <a:pathLst>
              <a:path w="1690" h="1384" extrusionOk="0">
                <a:moveTo>
                  <a:pt x="249" y="694"/>
                </a:moveTo>
                <a:lnTo>
                  <a:pt x="333" y="720"/>
                </a:lnTo>
                <a:lnTo>
                  <a:pt x="462" y="718"/>
                </a:lnTo>
                <a:lnTo>
                  <a:pt x="557" y="833"/>
                </a:lnTo>
                <a:lnTo>
                  <a:pt x="514" y="957"/>
                </a:lnTo>
                <a:lnTo>
                  <a:pt x="555" y="1098"/>
                </a:lnTo>
                <a:lnTo>
                  <a:pt x="595" y="1094"/>
                </a:lnTo>
                <a:lnTo>
                  <a:pt x="680" y="1151"/>
                </a:lnTo>
                <a:lnTo>
                  <a:pt x="788" y="1251"/>
                </a:lnTo>
                <a:lnTo>
                  <a:pt x="789" y="1384"/>
                </a:lnTo>
                <a:lnTo>
                  <a:pt x="819" y="1357"/>
                </a:lnTo>
                <a:lnTo>
                  <a:pt x="966" y="1342"/>
                </a:lnTo>
                <a:lnTo>
                  <a:pt x="1045" y="1316"/>
                </a:lnTo>
                <a:lnTo>
                  <a:pt x="1089" y="1195"/>
                </a:lnTo>
                <a:lnTo>
                  <a:pt x="1142" y="1186"/>
                </a:lnTo>
                <a:lnTo>
                  <a:pt x="1138" y="1155"/>
                </a:lnTo>
                <a:lnTo>
                  <a:pt x="1266" y="1092"/>
                </a:lnTo>
                <a:lnTo>
                  <a:pt x="1319" y="1140"/>
                </a:lnTo>
                <a:lnTo>
                  <a:pt x="1346" y="1122"/>
                </a:lnTo>
                <a:lnTo>
                  <a:pt x="1323" y="989"/>
                </a:lnTo>
                <a:lnTo>
                  <a:pt x="1414" y="772"/>
                </a:lnTo>
                <a:lnTo>
                  <a:pt x="1466" y="723"/>
                </a:lnTo>
                <a:lnTo>
                  <a:pt x="1538" y="726"/>
                </a:lnTo>
                <a:lnTo>
                  <a:pt x="1556" y="659"/>
                </a:lnTo>
                <a:lnTo>
                  <a:pt x="1652" y="650"/>
                </a:lnTo>
                <a:lnTo>
                  <a:pt x="1666" y="566"/>
                </a:lnTo>
                <a:lnTo>
                  <a:pt x="1607" y="536"/>
                </a:lnTo>
                <a:lnTo>
                  <a:pt x="1690" y="340"/>
                </a:lnTo>
                <a:lnTo>
                  <a:pt x="1570" y="293"/>
                </a:lnTo>
                <a:lnTo>
                  <a:pt x="1391" y="144"/>
                </a:lnTo>
                <a:lnTo>
                  <a:pt x="1230" y="119"/>
                </a:lnTo>
                <a:lnTo>
                  <a:pt x="1122" y="0"/>
                </a:lnTo>
                <a:lnTo>
                  <a:pt x="1007" y="50"/>
                </a:lnTo>
                <a:lnTo>
                  <a:pt x="807" y="21"/>
                </a:lnTo>
                <a:lnTo>
                  <a:pt x="603" y="44"/>
                </a:lnTo>
                <a:lnTo>
                  <a:pt x="483" y="23"/>
                </a:lnTo>
                <a:lnTo>
                  <a:pt x="345" y="42"/>
                </a:lnTo>
                <a:lnTo>
                  <a:pt x="234" y="25"/>
                </a:lnTo>
                <a:lnTo>
                  <a:pt x="0" y="161"/>
                </a:lnTo>
                <a:lnTo>
                  <a:pt x="8" y="321"/>
                </a:lnTo>
                <a:lnTo>
                  <a:pt x="59" y="396"/>
                </a:lnTo>
                <a:lnTo>
                  <a:pt x="66" y="467"/>
                </a:lnTo>
                <a:lnTo>
                  <a:pt x="40" y="566"/>
                </a:lnTo>
                <a:lnTo>
                  <a:pt x="94" y="619"/>
                </a:lnTo>
                <a:lnTo>
                  <a:pt x="137" y="619"/>
                </a:lnTo>
                <a:lnTo>
                  <a:pt x="249" y="694"/>
                </a:lnTo>
                <a:close/>
              </a:path>
            </a:pathLst>
          </a:custGeom>
          <a:solidFill>
            <a:srgbClr val="4F590D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1"/>
          <p:cNvSpPr/>
          <p:nvPr/>
        </p:nvSpPr>
        <p:spPr>
          <a:xfrm>
            <a:off x="6876793" y="3619350"/>
            <a:ext cx="1002545" cy="849583"/>
          </a:xfrm>
          <a:custGeom>
            <a:avLst/>
            <a:gdLst/>
            <a:ahLst/>
            <a:cxnLst/>
            <a:rect l="l" t="t" r="r" b="b"/>
            <a:pathLst>
              <a:path w="2872" h="2487" extrusionOk="0">
                <a:moveTo>
                  <a:pt x="1343" y="156"/>
                </a:moveTo>
                <a:lnTo>
                  <a:pt x="1268" y="179"/>
                </a:lnTo>
                <a:lnTo>
                  <a:pt x="1161" y="122"/>
                </a:lnTo>
                <a:lnTo>
                  <a:pt x="1028" y="194"/>
                </a:lnTo>
                <a:lnTo>
                  <a:pt x="945" y="390"/>
                </a:lnTo>
                <a:lnTo>
                  <a:pt x="1004" y="420"/>
                </a:lnTo>
                <a:lnTo>
                  <a:pt x="990" y="504"/>
                </a:lnTo>
                <a:lnTo>
                  <a:pt x="894" y="513"/>
                </a:lnTo>
                <a:lnTo>
                  <a:pt x="876" y="580"/>
                </a:lnTo>
                <a:lnTo>
                  <a:pt x="804" y="577"/>
                </a:lnTo>
                <a:lnTo>
                  <a:pt x="752" y="626"/>
                </a:lnTo>
                <a:lnTo>
                  <a:pt x="661" y="843"/>
                </a:lnTo>
                <a:lnTo>
                  <a:pt x="684" y="976"/>
                </a:lnTo>
                <a:lnTo>
                  <a:pt x="657" y="994"/>
                </a:lnTo>
                <a:lnTo>
                  <a:pt x="604" y="946"/>
                </a:lnTo>
                <a:lnTo>
                  <a:pt x="476" y="1009"/>
                </a:lnTo>
                <a:lnTo>
                  <a:pt x="480" y="1040"/>
                </a:lnTo>
                <a:lnTo>
                  <a:pt x="427" y="1049"/>
                </a:lnTo>
                <a:lnTo>
                  <a:pt x="383" y="1170"/>
                </a:lnTo>
                <a:lnTo>
                  <a:pt x="304" y="1196"/>
                </a:lnTo>
                <a:lnTo>
                  <a:pt x="157" y="1211"/>
                </a:lnTo>
                <a:lnTo>
                  <a:pt x="127" y="1238"/>
                </a:lnTo>
                <a:lnTo>
                  <a:pt x="118" y="1282"/>
                </a:lnTo>
                <a:lnTo>
                  <a:pt x="192" y="1512"/>
                </a:lnTo>
                <a:lnTo>
                  <a:pt x="237" y="1626"/>
                </a:lnTo>
                <a:lnTo>
                  <a:pt x="219" y="1666"/>
                </a:lnTo>
                <a:lnTo>
                  <a:pt x="212" y="1781"/>
                </a:lnTo>
                <a:lnTo>
                  <a:pt x="30" y="1880"/>
                </a:lnTo>
                <a:lnTo>
                  <a:pt x="0" y="2000"/>
                </a:lnTo>
                <a:lnTo>
                  <a:pt x="151" y="2070"/>
                </a:lnTo>
                <a:lnTo>
                  <a:pt x="109" y="2225"/>
                </a:lnTo>
                <a:lnTo>
                  <a:pt x="133" y="2385"/>
                </a:lnTo>
                <a:lnTo>
                  <a:pt x="193" y="2374"/>
                </a:lnTo>
                <a:lnTo>
                  <a:pt x="193" y="2355"/>
                </a:lnTo>
                <a:lnTo>
                  <a:pt x="205" y="2332"/>
                </a:lnTo>
                <a:lnTo>
                  <a:pt x="255" y="2357"/>
                </a:lnTo>
                <a:lnTo>
                  <a:pt x="338" y="2250"/>
                </a:lnTo>
                <a:lnTo>
                  <a:pt x="328" y="2207"/>
                </a:lnTo>
                <a:lnTo>
                  <a:pt x="368" y="2173"/>
                </a:lnTo>
                <a:lnTo>
                  <a:pt x="738" y="2207"/>
                </a:lnTo>
                <a:lnTo>
                  <a:pt x="878" y="2206"/>
                </a:lnTo>
                <a:lnTo>
                  <a:pt x="1055" y="2287"/>
                </a:lnTo>
                <a:lnTo>
                  <a:pt x="1128" y="2273"/>
                </a:lnTo>
                <a:lnTo>
                  <a:pt x="1214" y="2249"/>
                </a:lnTo>
                <a:lnTo>
                  <a:pt x="1291" y="2328"/>
                </a:lnTo>
                <a:lnTo>
                  <a:pt x="1502" y="2323"/>
                </a:lnTo>
                <a:lnTo>
                  <a:pt x="1549" y="2358"/>
                </a:lnTo>
                <a:lnTo>
                  <a:pt x="1665" y="2332"/>
                </a:lnTo>
                <a:lnTo>
                  <a:pt x="1703" y="2371"/>
                </a:lnTo>
                <a:lnTo>
                  <a:pt x="1762" y="2300"/>
                </a:lnTo>
                <a:lnTo>
                  <a:pt x="1825" y="2329"/>
                </a:lnTo>
                <a:lnTo>
                  <a:pt x="1818" y="2370"/>
                </a:lnTo>
                <a:lnTo>
                  <a:pt x="1885" y="2359"/>
                </a:lnTo>
                <a:lnTo>
                  <a:pt x="1909" y="2388"/>
                </a:lnTo>
                <a:lnTo>
                  <a:pt x="2022" y="2365"/>
                </a:lnTo>
                <a:lnTo>
                  <a:pt x="2079" y="2466"/>
                </a:lnTo>
                <a:lnTo>
                  <a:pt x="2149" y="2470"/>
                </a:lnTo>
                <a:lnTo>
                  <a:pt x="2176" y="2487"/>
                </a:lnTo>
                <a:lnTo>
                  <a:pt x="2213" y="2426"/>
                </a:lnTo>
                <a:lnTo>
                  <a:pt x="2183" y="2400"/>
                </a:lnTo>
                <a:lnTo>
                  <a:pt x="2204" y="2247"/>
                </a:lnTo>
                <a:lnTo>
                  <a:pt x="2342" y="2053"/>
                </a:lnTo>
                <a:lnTo>
                  <a:pt x="2602" y="2017"/>
                </a:lnTo>
                <a:lnTo>
                  <a:pt x="2545" y="1918"/>
                </a:lnTo>
                <a:lnTo>
                  <a:pt x="2554" y="1868"/>
                </a:lnTo>
                <a:lnTo>
                  <a:pt x="2517" y="1856"/>
                </a:lnTo>
                <a:lnTo>
                  <a:pt x="2563" y="1759"/>
                </a:lnTo>
                <a:lnTo>
                  <a:pt x="2485" y="1630"/>
                </a:lnTo>
                <a:lnTo>
                  <a:pt x="2532" y="1547"/>
                </a:lnTo>
                <a:lnTo>
                  <a:pt x="2688" y="1568"/>
                </a:lnTo>
                <a:lnTo>
                  <a:pt x="2860" y="1428"/>
                </a:lnTo>
                <a:lnTo>
                  <a:pt x="2872" y="1311"/>
                </a:lnTo>
                <a:lnTo>
                  <a:pt x="2792" y="1265"/>
                </a:lnTo>
                <a:lnTo>
                  <a:pt x="2771" y="1210"/>
                </a:lnTo>
                <a:lnTo>
                  <a:pt x="2688" y="1197"/>
                </a:lnTo>
                <a:lnTo>
                  <a:pt x="2628" y="1214"/>
                </a:lnTo>
                <a:lnTo>
                  <a:pt x="2634" y="1174"/>
                </a:lnTo>
                <a:lnTo>
                  <a:pt x="2603" y="1068"/>
                </a:lnTo>
                <a:lnTo>
                  <a:pt x="2456" y="937"/>
                </a:lnTo>
                <a:lnTo>
                  <a:pt x="2455" y="900"/>
                </a:lnTo>
                <a:lnTo>
                  <a:pt x="2315" y="596"/>
                </a:lnTo>
                <a:lnTo>
                  <a:pt x="2358" y="473"/>
                </a:lnTo>
                <a:lnTo>
                  <a:pt x="2318" y="411"/>
                </a:lnTo>
                <a:lnTo>
                  <a:pt x="2329" y="221"/>
                </a:lnTo>
                <a:lnTo>
                  <a:pt x="2222" y="142"/>
                </a:lnTo>
                <a:lnTo>
                  <a:pt x="2055" y="140"/>
                </a:lnTo>
                <a:lnTo>
                  <a:pt x="2009" y="187"/>
                </a:lnTo>
                <a:lnTo>
                  <a:pt x="1922" y="181"/>
                </a:lnTo>
                <a:lnTo>
                  <a:pt x="1871" y="55"/>
                </a:lnTo>
                <a:lnTo>
                  <a:pt x="1781" y="30"/>
                </a:lnTo>
                <a:lnTo>
                  <a:pt x="1764" y="57"/>
                </a:lnTo>
                <a:lnTo>
                  <a:pt x="1665" y="58"/>
                </a:lnTo>
                <a:lnTo>
                  <a:pt x="1614" y="12"/>
                </a:lnTo>
                <a:lnTo>
                  <a:pt x="1534" y="32"/>
                </a:lnTo>
                <a:lnTo>
                  <a:pt x="1484" y="0"/>
                </a:lnTo>
                <a:lnTo>
                  <a:pt x="1387" y="67"/>
                </a:lnTo>
                <a:lnTo>
                  <a:pt x="1343" y="156"/>
                </a:lnTo>
                <a:close/>
              </a:path>
            </a:pathLst>
          </a:custGeom>
          <a:solidFill>
            <a:srgbClr val="ACAEB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1"/>
          <p:cNvSpPr/>
          <p:nvPr/>
        </p:nvSpPr>
        <p:spPr>
          <a:xfrm>
            <a:off x="1874545" y="1385139"/>
            <a:ext cx="1164692" cy="770948"/>
          </a:xfrm>
          <a:custGeom>
            <a:avLst/>
            <a:gdLst/>
            <a:ahLst/>
            <a:cxnLst/>
            <a:rect l="l" t="t" r="r" b="b"/>
            <a:pathLst>
              <a:path w="3340" h="2255" extrusionOk="0">
                <a:moveTo>
                  <a:pt x="3340" y="1029"/>
                </a:moveTo>
                <a:lnTo>
                  <a:pt x="3323" y="992"/>
                </a:lnTo>
                <a:lnTo>
                  <a:pt x="3283" y="995"/>
                </a:lnTo>
                <a:lnTo>
                  <a:pt x="3271" y="1032"/>
                </a:lnTo>
                <a:lnTo>
                  <a:pt x="3260" y="960"/>
                </a:lnTo>
                <a:lnTo>
                  <a:pt x="3213" y="950"/>
                </a:lnTo>
                <a:lnTo>
                  <a:pt x="3260" y="906"/>
                </a:lnTo>
                <a:lnTo>
                  <a:pt x="3272" y="810"/>
                </a:lnTo>
                <a:lnTo>
                  <a:pt x="3235" y="777"/>
                </a:lnTo>
                <a:lnTo>
                  <a:pt x="3268" y="730"/>
                </a:lnTo>
                <a:lnTo>
                  <a:pt x="3212" y="748"/>
                </a:lnTo>
                <a:lnTo>
                  <a:pt x="3214" y="701"/>
                </a:lnTo>
                <a:lnTo>
                  <a:pt x="3171" y="642"/>
                </a:lnTo>
                <a:lnTo>
                  <a:pt x="3147" y="682"/>
                </a:lnTo>
                <a:lnTo>
                  <a:pt x="3142" y="751"/>
                </a:lnTo>
                <a:lnTo>
                  <a:pt x="3105" y="755"/>
                </a:lnTo>
                <a:lnTo>
                  <a:pt x="3107" y="706"/>
                </a:lnTo>
                <a:lnTo>
                  <a:pt x="3084" y="699"/>
                </a:lnTo>
                <a:lnTo>
                  <a:pt x="3071" y="655"/>
                </a:lnTo>
                <a:lnTo>
                  <a:pt x="3087" y="606"/>
                </a:lnTo>
                <a:lnTo>
                  <a:pt x="3067" y="593"/>
                </a:lnTo>
                <a:lnTo>
                  <a:pt x="2970" y="623"/>
                </a:lnTo>
                <a:lnTo>
                  <a:pt x="2935" y="653"/>
                </a:lnTo>
                <a:lnTo>
                  <a:pt x="2910" y="618"/>
                </a:lnTo>
                <a:lnTo>
                  <a:pt x="2994" y="567"/>
                </a:lnTo>
                <a:lnTo>
                  <a:pt x="2981" y="408"/>
                </a:lnTo>
                <a:lnTo>
                  <a:pt x="2965" y="401"/>
                </a:lnTo>
                <a:lnTo>
                  <a:pt x="2902" y="452"/>
                </a:lnTo>
                <a:lnTo>
                  <a:pt x="2882" y="403"/>
                </a:lnTo>
                <a:lnTo>
                  <a:pt x="2852" y="409"/>
                </a:lnTo>
                <a:lnTo>
                  <a:pt x="2851" y="379"/>
                </a:lnTo>
                <a:lnTo>
                  <a:pt x="2814" y="339"/>
                </a:lnTo>
                <a:lnTo>
                  <a:pt x="2901" y="286"/>
                </a:lnTo>
                <a:lnTo>
                  <a:pt x="2887" y="223"/>
                </a:lnTo>
                <a:lnTo>
                  <a:pt x="2940" y="202"/>
                </a:lnTo>
                <a:lnTo>
                  <a:pt x="3006" y="182"/>
                </a:lnTo>
                <a:lnTo>
                  <a:pt x="2993" y="145"/>
                </a:lnTo>
                <a:lnTo>
                  <a:pt x="2902" y="140"/>
                </a:lnTo>
                <a:lnTo>
                  <a:pt x="2827" y="250"/>
                </a:lnTo>
                <a:lnTo>
                  <a:pt x="2783" y="230"/>
                </a:lnTo>
                <a:lnTo>
                  <a:pt x="2764" y="263"/>
                </a:lnTo>
                <a:lnTo>
                  <a:pt x="2767" y="317"/>
                </a:lnTo>
                <a:lnTo>
                  <a:pt x="2714" y="298"/>
                </a:lnTo>
                <a:lnTo>
                  <a:pt x="2697" y="254"/>
                </a:lnTo>
                <a:lnTo>
                  <a:pt x="2650" y="251"/>
                </a:lnTo>
                <a:lnTo>
                  <a:pt x="2604" y="219"/>
                </a:lnTo>
                <a:lnTo>
                  <a:pt x="2633" y="162"/>
                </a:lnTo>
                <a:lnTo>
                  <a:pt x="2589" y="146"/>
                </a:lnTo>
                <a:lnTo>
                  <a:pt x="2586" y="89"/>
                </a:lnTo>
                <a:lnTo>
                  <a:pt x="2515" y="0"/>
                </a:lnTo>
                <a:lnTo>
                  <a:pt x="2489" y="27"/>
                </a:lnTo>
                <a:lnTo>
                  <a:pt x="2496" y="57"/>
                </a:lnTo>
                <a:lnTo>
                  <a:pt x="2442" y="87"/>
                </a:lnTo>
                <a:lnTo>
                  <a:pt x="2419" y="61"/>
                </a:lnTo>
                <a:lnTo>
                  <a:pt x="2399" y="75"/>
                </a:lnTo>
                <a:lnTo>
                  <a:pt x="2444" y="287"/>
                </a:lnTo>
                <a:lnTo>
                  <a:pt x="2431" y="327"/>
                </a:lnTo>
                <a:lnTo>
                  <a:pt x="2377" y="330"/>
                </a:lnTo>
                <a:lnTo>
                  <a:pt x="2352" y="357"/>
                </a:lnTo>
                <a:lnTo>
                  <a:pt x="2282" y="358"/>
                </a:lnTo>
                <a:lnTo>
                  <a:pt x="2260" y="288"/>
                </a:lnTo>
                <a:lnTo>
                  <a:pt x="2214" y="289"/>
                </a:lnTo>
                <a:lnTo>
                  <a:pt x="2191" y="361"/>
                </a:lnTo>
                <a:lnTo>
                  <a:pt x="2146" y="396"/>
                </a:lnTo>
                <a:lnTo>
                  <a:pt x="2136" y="435"/>
                </a:lnTo>
                <a:lnTo>
                  <a:pt x="2099" y="426"/>
                </a:lnTo>
                <a:lnTo>
                  <a:pt x="1991" y="330"/>
                </a:lnTo>
                <a:lnTo>
                  <a:pt x="1928" y="355"/>
                </a:lnTo>
                <a:lnTo>
                  <a:pt x="1882" y="315"/>
                </a:lnTo>
                <a:lnTo>
                  <a:pt x="1892" y="417"/>
                </a:lnTo>
                <a:lnTo>
                  <a:pt x="1956" y="526"/>
                </a:lnTo>
                <a:lnTo>
                  <a:pt x="1927" y="576"/>
                </a:lnTo>
                <a:lnTo>
                  <a:pt x="1981" y="679"/>
                </a:lnTo>
                <a:lnTo>
                  <a:pt x="1925" y="696"/>
                </a:lnTo>
                <a:lnTo>
                  <a:pt x="1914" y="600"/>
                </a:lnTo>
                <a:lnTo>
                  <a:pt x="1879" y="501"/>
                </a:lnTo>
                <a:lnTo>
                  <a:pt x="1819" y="438"/>
                </a:lnTo>
                <a:lnTo>
                  <a:pt x="1811" y="375"/>
                </a:lnTo>
                <a:lnTo>
                  <a:pt x="1778" y="376"/>
                </a:lnTo>
                <a:lnTo>
                  <a:pt x="1738" y="309"/>
                </a:lnTo>
                <a:lnTo>
                  <a:pt x="1704" y="317"/>
                </a:lnTo>
                <a:lnTo>
                  <a:pt x="1701" y="337"/>
                </a:lnTo>
                <a:lnTo>
                  <a:pt x="1664" y="313"/>
                </a:lnTo>
                <a:lnTo>
                  <a:pt x="1652" y="350"/>
                </a:lnTo>
                <a:lnTo>
                  <a:pt x="1669" y="409"/>
                </a:lnTo>
                <a:lnTo>
                  <a:pt x="1615" y="390"/>
                </a:lnTo>
                <a:lnTo>
                  <a:pt x="1542" y="410"/>
                </a:lnTo>
                <a:lnTo>
                  <a:pt x="1560" y="467"/>
                </a:lnTo>
                <a:lnTo>
                  <a:pt x="1536" y="501"/>
                </a:lnTo>
                <a:lnTo>
                  <a:pt x="1583" y="556"/>
                </a:lnTo>
                <a:lnTo>
                  <a:pt x="1545" y="729"/>
                </a:lnTo>
                <a:lnTo>
                  <a:pt x="1474" y="634"/>
                </a:lnTo>
                <a:lnTo>
                  <a:pt x="1457" y="554"/>
                </a:lnTo>
                <a:lnTo>
                  <a:pt x="1476" y="514"/>
                </a:lnTo>
                <a:lnTo>
                  <a:pt x="1338" y="352"/>
                </a:lnTo>
                <a:lnTo>
                  <a:pt x="1262" y="390"/>
                </a:lnTo>
                <a:lnTo>
                  <a:pt x="1270" y="503"/>
                </a:lnTo>
                <a:lnTo>
                  <a:pt x="1318" y="632"/>
                </a:lnTo>
                <a:lnTo>
                  <a:pt x="1272" y="751"/>
                </a:lnTo>
                <a:lnTo>
                  <a:pt x="1255" y="798"/>
                </a:lnTo>
                <a:lnTo>
                  <a:pt x="1225" y="762"/>
                </a:lnTo>
                <a:lnTo>
                  <a:pt x="1192" y="719"/>
                </a:lnTo>
                <a:lnTo>
                  <a:pt x="1187" y="660"/>
                </a:lnTo>
                <a:lnTo>
                  <a:pt x="1099" y="797"/>
                </a:lnTo>
                <a:lnTo>
                  <a:pt x="1104" y="920"/>
                </a:lnTo>
                <a:lnTo>
                  <a:pt x="1063" y="869"/>
                </a:lnTo>
                <a:lnTo>
                  <a:pt x="1047" y="883"/>
                </a:lnTo>
                <a:lnTo>
                  <a:pt x="1030" y="960"/>
                </a:lnTo>
                <a:lnTo>
                  <a:pt x="1007" y="871"/>
                </a:lnTo>
                <a:lnTo>
                  <a:pt x="972" y="847"/>
                </a:lnTo>
                <a:lnTo>
                  <a:pt x="972" y="738"/>
                </a:lnTo>
                <a:lnTo>
                  <a:pt x="916" y="735"/>
                </a:lnTo>
                <a:lnTo>
                  <a:pt x="854" y="652"/>
                </a:lnTo>
                <a:lnTo>
                  <a:pt x="938" y="701"/>
                </a:lnTo>
                <a:lnTo>
                  <a:pt x="961" y="662"/>
                </a:lnTo>
                <a:lnTo>
                  <a:pt x="941" y="605"/>
                </a:lnTo>
                <a:lnTo>
                  <a:pt x="977" y="599"/>
                </a:lnTo>
                <a:lnTo>
                  <a:pt x="963" y="545"/>
                </a:lnTo>
                <a:lnTo>
                  <a:pt x="984" y="528"/>
                </a:lnTo>
                <a:lnTo>
                  <a:pt x="950" y="483"/>
                </a:lnTo>
                <a:lnTo>
                  <a:pt x="952" y="459"/>
                </a:lnTo>
                <a:lnTo>
                  <a:pt x="979" y="436"/>
                </a:lnTo>
                <a:lnTo>
                  <a:pt x="942" y="426"/>
                </a:lnTo>
                <a:lnTo>
                  <a:pt x="922" y="453"/>
                </a:lnTo>
                <a:lnTo>
                  <a:pt x="916" y="374"/>
                </a:lnTo>
                <a:lnTo>
                  <a:pt x="869" y="390"/>
                </a:lnTo>
                <a:lnTo>
                  <a:pt x="855" y="364"/>
                </a:lnTo>
                <a:lnTo>
                  <a:pt x="849" y="354"/>
                </a:lnTo>
                <a:lnTo>
                  <a:pt x="828" y="291"/>
                </a:lnTo>
                <a:lnTo>
                  <a:pt x="694" y="235"/>
                </a:lnTo>
                <a:lnTo>
                  <a:pt x="684" y="166"/>
                </a:lnTo>
                <a:lnTo>
                  <a:pt x="626" y="121"/>
                </a:lnTo>
                <a:lnTo>
                  <a:pt x="570" y="134"/>
                </a:lnTo>
                <a:lnTo>
                  <a:pt x="530" y="105"/>
                </a:lnTo>
                <a:lnTo>
                  <a:pt x="433" y="142"/>
                </a:lnTo>
                <a:lnTo>
                  <a:pt x="407" y="182"/>
                </a:lnTo>
                <a:lnTo>
                  <a:pt x="440" y="182"/>
                </a:lnTo>
                <a:lnTo>
                  <a:pt x="424" y="199"/>
                </a:lnTo>
                <a:lnTo>
                  <a:pt x="451" y="231"/>
                </a:lnTo>
                <a:lnTo>
                  <a:pt x="477" y="194"/>
                </a:lnTo>
                <a:lnTo>
                  <a:pt x="590" y="188"/>
                </a:lnTo>
                <a:lnTo>
                  <a:pt x="584" y="213"/>
                </a:lnTo>
                <a:lnTo>
                  <a:pt x="631" y="260"/>
                </a:lnTo>
                <a:lnTo>
                  <a:pt x="605" y="270"/>
                </a:lnTo>
                <a:lnTo>
                  <a:pt x="531" y="258"/>
                </a:lnTo>
                <a:lnTo>
                  <a:pt x="488" y="284"/>
                </a:lnTo>
                <a:lnTo>
                  <a:pt x="606" y="376"/>
                </a:lnTo>
                <a:lnTo>
                  <a:pt x="663" y="383"/>
                </a:lnTo>
                <a:lnTo>
                  <a:pt x="633" y="436"/>
                </a:lnTo>
                <a:lnTo>
                  <a:pt x="657" y="532"/>
                </a:lnTo>
                <a:lnTo>
                  <a:pt x="620" y="572"/>
                </a:lnTo>
                <a:lnTo>
                  <a:pt x="594" y="525"/>
                </a:lnTo>
                <a:lnTo>
                  <a:pt x="563" y="565"/>
                </a:lnTo>
                <a:lnTo>
                  <a:pt x="553" y="523"/>
                </a:lnTo>
                <a:lnTo>
                  <a:pt x="562" y="449"/>
                </a:lnTo>
                <a:lnTo>
                  <a:pt x="529" y="437"/>
                </a:lnTo>
                <a:lnTo>
                  <a:pt x="507" y="469"/>
                </a:lnTo>
                <a:lnTo>
                  <a:pt x="443" y="440"/>
                </a:lnTo>
                <a:lnTo>
                  <a:pt x="449" y="381"/>
                </a:lnTo>
                <a:lnTo>
                  <a:pt x="318" y="299"/>
                </a:lnTo>
                <a:lnTo>
                  <a:pt x="288" y="342"/>
                </a:lnTo>
                <a:lnTo>
                  <a:pt x="368" y="395"/>
                </a:lnTo>
                <a:lnTo>
                  <a:pt x="333" y="422"/>
                </a:lnTo>
                <a:lnTo>
                  <a:pt x="292" y="376"/>
                </a:lnTo>
                <a:lnTo>
                  <a:pt x="263" y="386"/>
                </a:lnTo>
                <a:lnTo>
                  <a:pt x="336" y="442"/>
                </a:lnTo>
                <a:lnTo>
                  <a:pt x="299" y="452"/>
                </a:lnTo>
                <a:lnTo>
                  <a:pt x="206" y="406"/>
                </a:lnTo>
                <a:lnTo>
                  <a:pt x="324" y="535"/>
                </a:lnTo>
                <a:lnTo>
                  <a:pt x="317" y="552"/>
                </a:lnTo>
                <a:lnTo>
                  <a:pt x="240" y="512"/>
                </a:lnTo>
                <a:lnTo>
                  <a:pt x="234" y="532"/>
                </a:lnTo>
                <a:lnTo>
                  <a:pt x="304" y="621"/>
                </a:lnTo>
                <a:lnTo>
                  <a:pt x="397" y="601"/>
                </a:lnTo>
                <a:lnTo>
                  <a:pt x="348" y="651"/>
                </a:lnTo>
                <a:lnTo>
                  <a:pt x="409" y="673"/>
                </a:lnTo>
                <a:lnTo>
                  <a:pt x="292" y="721"/>
                </a:lnTo>
                <a:lnTo>
                  <a:pt x="282" y="654"/>
                </a:lnTo>
                <a:lnTo>
                  <a:pt x="128" y="593"/>
                </a:lnTo>
                <a:lnTo>
                  <a:pt x="128" y="630"/>
                </a:lnTo>
                <a:lnTo>
                  <a:pt x="161" y="682"/>
                </a:lnTo>
                <a:lnTo>
                  <a:pt x="225" y="715"/>
                </a:lnTo>
                <a:lnTo>
                  <a:pt x="186" y="745"/>
                </a:lnTo>
                <a:lnTo>
                  <a:pt x="239" y="788"/>
                </a:lnTo>
                <a:lnTo>
                  <a:pt x="209" y="798"/>
                </a:lnTo>
                <a:lnTo>
                  <a:pt x="69" y="707"/>
                </a:lnTo>
                <a:lnTo>
                  <a:pt x="55" y="786"/>
                </a:lnTo>
                <a:lnTo>
                  <a:pt x="0" y="829"/>
                </a:lnTo>
                <a:lnTo>
                  <a:pt x="26" y="849"/>
                </a:lnTo>
                <a:lnTo>
                  <a:pt x="117" y="825"/>
                </a:lnTo>
                <a:lnTo>
                  <a:pt x="214" y="854"/>
                </a:lnTo>
                <a:lnTo>
                  <a:pt x="410" y="809"/>
                </a:lnTo>
                <a:lnTo>
                  <a:pt x="499" y="719"/>
                </a:lnTo>
                <a:lnTo>
                  <a:pt x="566" y="741"/>
                </a:lnTo>
                <a:lnTo>
                  <a:pt x="602" y="775"/>
                </a:lnTo>
                <a:lnTo>
                  <a:pt x="678" y="750"/>
                </a:lnTo>
                <a:lnTo>
                  <a:pt x="686" y="824"/>
                </a:lnTo>
                <a:lnTo>
                  <a:pt x="726" y="843"/>
                </a:lnTo>
                <a:lnTo>
                  <a:pt x="760" y="813"/>
                </a:lnTo>
                <a:lnTo>
                  <a:pt x="830" y="823"/>
                </a:lnTo>
                <a:lnTo>
                  <a:pt x="625" y="1033"/>
                </a:lnTo>
                <a:lnTo>
                  <a:pt x="648" y="1070"/>
                </a:lnTo>
                <a:lnTo>
                  <a:pt x="695" y="1065"/>
                </a:lnTo>
                <a:lnTo>
                  <a:pt x="779" y="1078"/>
                </a:lnTo>
                <a:lnTo>
                  <a:pt x="828" y="1014"/>
                </a:lnTo>
                <a:lnTo>
                  <a:pt x="858" y="1018"/>
                </a:lnTo>
                <a:lnTo>
                  <a:pt x="796" y="1161"/>
                </a:lnTo>
                <a:lnTo>
                  <a:pt x="663" y="1159"/>
                </a:lnTo>
                <a:lnTo>
                  <a:pt x="629" y="1116"/>
                </a:lnTo>
                <a:lnTo>
                  <a:pt x="592" y="1130"/>
                </a:lnTo>
                <a:lnTo>
                  <a:pt x="559" y="1167"/>
                </a:lnTo>
                <a:lnTo>
                  <a:pt x="546" y="1130"/>
                </a:lnTo>
                <a:lnTo>
                  <a:pt x="522" y="1140"/>
                </a:lnTo>
                <a:lnTo>
                  <a:pt x="509" y="1184"/>
                </a:lnTo>
                <a:lnTo>
                  <a:pt x="370" y="1218"/>
                </a:lnTo>
                <a:lnTo>
                  <a:pt x="237" y="1259"/>
                </a:lnTo>
                <a:lnTo>
                  <a:pt x="190" y="1320"/>
                </a:lnTo>
                <a:lnTo>
                  <a:pt x="215" y="1355"/>
                </a:lnTo>
                <a:lnTo>
                  <a:pt x="284" y="1345"/>
                </a:lnTo>
                <a:lnTo>
                  <a:pt x="311" y="1305"/>
                </a:lnTo>
                <a:lnTo>
                  <a:pt x="334" y="1321"/>
                </a:lnTo>
                <a:lnTo>
                  <a:pt x="417" y="1277"/>
                </a:lnTo>
                <a:lnTo>
                  <a:pt x="521" y="1316"/>
                </a:lnTo>
                <a:lnTo>
                  <a:pt x="573" y="1299"/>
                </a:lnTo>
                <a:lnTo>
                  <a:pt x="630" y="1302"/>
                </a:lnTo>
                <a:lnTo>
                  <a:pt x="668" y="1401"/>
                </a:lnTo>
                <a:lnTo>
                  <a:pt x="669" y="1488"/>
                </a:lnTo>
                <a:lnTo>
                  <a:pt x="708" y="1473"/>
                </a:lnTo>
                <a:lnTo>
                  <a:pt x="735" y="1497"/>
                </a:lnTo>
                <a:lnTo>
                  <a:pt x="772" y="1470"/>
                </a:lnTo>
                <a:lnTo>
                  <a:pt x="832" y="1467"/>
                </a:lnTo>
                <a:lnTo>
                  <a:pt x="793" y="1536"/>
                </a:lnTo>
                <a:lnTo>
                  <a:pt x="780" y="1576"/>
                </a:lnTo>
                <a:lnTo>
                  <a:pt x="746" y="1606"/>
                </a:lnTo>
                <a:lnTo>
                  <a:pt x="760" y="1633"/>
                </a:lnTo>
                <a:lnTo>
                  <a:pt x="877" y="1611"/>
                </a:lnTo>
                <a:lnTo>
                  <a:pt x="923" y="1605"/>
                </a:lnTo>
                <a:lnTo>
                  <a:pt x="858" y="1682"/>
                </a:lnTo>
                <a:lnTo>
                  <a:pt x="834" y="1735"/>
                </a:lnTo>
                <a:lnTo>
                  <a:pt x="738" y="1852"/>
                </a:lnTo>
                <a:lnTo>
                  <a:pt x="643" y="1867"/>
                </a:lnTo>
                <a:lnTo>
                  <a:pt x="562" y="1830"/>
                </a:lnTo>
                <a:lnTo>
                  <a:pt x="552" y="1850"/>
                </a:lnTo>
                <a:lnTo>
                  <a:pt x="612" y="1893"/>
                </a:lnTo>
                <a:lnTo>
                  <a:pt x="566" y="1933"/>
                </a:lnTo>
                <a:lnTo>
                  <a:pt x="610" y="1996"/>
                </a:lnTo>
                <a:lnTo>
                  <a:pt x="673" y="1969"/>
                </a:lnTo>
                <a:lnTo>
                  <a:pt x="741" y="1995"/>
                </a:lnTo>
                <a:lnTo>
                  <a:pt x="810" y="1968"/>
                </a:lnTo>
                <a:lnTo>
                  <a:pt x="900" y="1967"/>
                </a:lnTo>
                <a:lnTo>
                  <a:pt x="940" y="1989"/>
                </a:lnTo>
                <a:lnTo>
                  <a:pt x="1026" y="1899"/>
                </a:lnTo>
                <a:lnTo>
                  <a:pt x="1036" y="1962"/>
                </a:lnTo>
                <a:lnTo>
                  <a:pt x="1014" y="1982"/>
                </a:lnTo>
                <a:lnTo>
                  <a:pt x="1074" y="2008"/>
                </a:lnTo>
                <a:lnTo>
                  <a:pt x="1154" y="2020"/>
                </a:lnTo>
                <a:lnTo>
                  <a:pt x="1278" y="2119"/>
                </a:lnTo>
                <a:lnTo>
                  <a:pt x="1361" y="2172"/>
                </a:lnTo>
                <a:lnTo>
                  <a:pt x="1575" y="2210"/>
                </a:lnTo>
                <a:lnTo>
                  <a:pt x="1655" y="2255"/>
                </a:lnTo>
                <a:lnTo>
                  <a:pt x="1962" y="2249"/>
                </a:lnTo>
                <a:lnTo>
                  <a:pt x="2078" y="2078"/>
                </a:lnTo>
                <a:lnTo>
                  <a:pt x="2237" y="2015"/>
                </a:lnTo>
                <a:lnTo>
                  <a:pt x="2223" y="1941"/>
                </a:lnTo>
                <a:lnTo>
                  <a:pt x="2310" y="1957"/>
                </a:lnTo>
                <a:lnTo>
                  <a:pt x="2385" y="1913"/>
                </a:lnTo>
                <a:lnTo>
                  <a:pt x="2459" y="1909"/>
                </a:lnTo>
                <a:lnTo>
                  <a:pt x="2624" y="1738"/>
                </a:lnTo>
                <a:lnTo>
                  <a:pt x="2664" y="1662"/>
                </a:lnTo>
                <a:lnTo>
                  <a:pt x="2740" y="1638"/>
                </a:lnTo>
                <a:lnTo>
                  <a:pt x="2763" y="1608"/>
                </a:lnTo>
                <a:lnTo>
                  <a:pt x="2753" y="1578"/>
                </a:lnTo>
                <a:lnTo>
                  <a:pt x="2765" y="1548"/>
                </a:lnTo>
                <a:lnTo>
                  <a:pt x="2812" y="1555"/>
                </a:lnTo>
                <a:lnTo>
                  <a:pt x="2816" y="1614"/>
                </a:lnTo>
                <a:lnTo>
                  <a:pt x="2840" y="1640"/>
                </a:lnTo>
                <a:lnTo>
                  <a:pt x="2830" y="1670"/>
                </a:lnTo>
                <a:lnTo>
                  <a:pt x="2796" y="1684"/>
                </a:lnTo>
                <a:lnTo>
                  <a:pt x="2806" y="1697"/>
                </a:lnTo>
                <a:lnTo>
                  <a:pt x="2873" y="1679"/>
                </a:lnTo>
                <a:lnTo>
                  <a:pt x="2916" y="1580"/>
                </a:lnTo>
                <a:lnTo>
                  <a:pt x="2989" y="1572"/>
                </a:lnTo>
                <a:lnTo>
                  <a:pt x="3042" y="1469"/>
                </a:lnTo>
                <a:lnTo>
                  <a:pt x="3111" y="1405"/>
                </a:lnTo>
                <a:lnTo>
                  <a:pt x="3097" y="1392"/>
                </a:lnTo>
                <a:lnTo>
                  <a:pt x="3008" y="1440"/>
                </a:lnTo>
                <a:lnTo>
                  <a:pt x="3014" y="1373"/>
                </a:lnTo>
                <a:lnTo>
                  <a:pt x="3061" y="1346"/>
                </a:lnTo>
                <a:lnTo>
                  <a:pt x="3057" y="1320"/>
                </a:lnTo>
                <a:lnTo>
                  <a:pt x="3029" y="1281"/>
                </a:lnTo>
                <a:lnTo>
                  <a:pt x="3049" y="1237"/>
                </a:lnTo>
                <a:lnTo>
                  <a:pt x="3096" y="1299"/>
                </a:lnTo>
                <a:lnTo>
                  <a:pt x="3114" y="1353"/>
                </a:lnTo>
                <a:lnTo>
                  <a:pt x="3141" y="1338"/>
                </a:lnTo>
                <a:lnTo>
                  <a:pt x="3170" y="1302"/>
                </a:lnTo>
                <a:lnTo>
                  <a:pt x="3206" y="1298"/>
                </a:lnTo>
                <a:lnTo>
                  <a:pt x="3210" y="1255"/>
                </a:lnTo>
                <a:lnTo>
                  <a:pt x="3249" y="1208"/>
                </a:lnTo>
                <a:lnTo>
                  <a:pt x="3219" y="1166"/>
                </a:lnTo>
                <a:lnTo>
                  <a:pt x="3261" y="1122"/>
                </a:lnTo>
                <a:lnTo>
                  <a:pt x="3315" y="1118"/>
                </a:lnTo>
                <a:lnTo>
                  <a:pt x="3318" y="1055"/>
                </a:lnTo>
                <a:lnTo>
                  <a:pt x="3284" y="1059"/>
                </a:lnTo>
                <a:lnTo>
                  <a:pt x="3340" y="1029"/>
                </a:lnTo>
                <a:close/>
              </a:path>
            </a:pathLst>
          </a:custGeom>
          <a:solidFill>
            <a:srgbClr val="4F590D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97" name="Google Shape;197;p1"/>
          <p:cNvGrpSpPr/>
          <p:nvPr/>
        </p:nvGrpSpPr>
        <p:grpSpPr>
          <a:xfrm>
            <a:off x="1409016" y="5841596"/>
            <a:ext cx="2385180" cy="1258133"/>
            <a:chOff x="9525" y="5410200"/>
            <a:chExt cx="2171702" cy="1168400"/>
          </a:xfrm>
        </p:grpSpPr>
        <p:sp>
          <p:nvSpPr>
            <p:cNvPr id="198" name="Google Shape;198;p1"/>
            <p:cNvSpPr/>
            <p:nvPr/>
          </p:nvSpPr>
          <p:spPr>
            <a:xfrm>
              <a:off x="1104900" y="6526213"/>
              <a:ext cx="38100" cy="23813"/>
            </a:xfrm>
            <a:custGeom>
              <a:avLst/>
              <a:gdLst/>
              <a:ahLst/>
              <a:cxnLst/>
              <a:rect l="l" t="t" r="r" b="b"/>
              <a:pathLst>
                <a:path w="120" h="77" extrusionOk="0">
                  <a:moveTo>
                    <a:pt x="60" y="18"/>
                  </a:moveTo>
                  <a:lnTo>
                    <a:pt x="120" y="7"/>
                  </a:lnTo>
                  <a:lnTo>
                    <a:pt x="108" y="77"/>
                  </a:lnTo>
                  <a:lnTo>
                    <a:pt x="21" y="66"/>
                  </a:lnTo>
                  <a:lnTo>
                    <a:pt x="0" y="23"/>
                  </a:lnTo>
                  <a:lnTo>
                    <a:pt x="10" y="0"/>
                  </a:lnTo>
                  <a:lnTo>
                    <a:pt x="60" y="18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"/>
            <p:cNvSpPr/>
            <p:nvPr/>
          </p:nvSpPr>
          <p:spPr>
            <a:xfrm>
              <a:off x="1173163" y="6565900"/>
              <a:ext cx="7938" cy="12700"/>
            </a:xfrm>
            <a:custGeom>
              <a:avLst/>
              <a:gdLst/>
              <a:ahLst/>
              <a:cxnLst/>
              <a:rect l="l" t="t" r="r" b="b"/>
              <a:pathLst>
                <a:path w="27" h="40" extrusionOk="0">
                  <a:moveTo>
                    <a:pt x="0" y="11"/>
                  </a:moveTo>
                  <a:lnTo>
                    <a:pt x="1" y="36"/>
                  </a:lnTo>
                  <a:lnTo>
                    <a:pt x="27" y="40"/>
                  </a:lnTo>
                  <a:lnTo>
                    <a:pt x="17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"/>
            <p:cNvSpPr/>
            <p:nvPr/>
          </p:nvSpPr>
          <p:spPr>
            <a:xfrm>
              <a:off x="1163638" y="6502400"/>
              <a:ext cx="9525" cy="4763"/>
            </a:xfrm>
            <a:custGeom>
              <a:avLst/>
              <a:gdLst/>
              <a:ahLst/>
              <a:cxnLst/>
              <a:rect l="l" t="t" r="r" b="b"/>
              <a:pathLst>
                <a:path w="30" h="14" extrusionOk="0">
                  <a:moveTo>
                    <a:pt x="0" y="0"/>
                  </a:moveTo>
                  <a:lnTo>
                    <a:pt x="20" y="14"/>
                  </a:lnTo>
                  <a:lnTo>
                    <a:pt x="3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"/>
            <p:cNvSpPr/>
            <p:nvPr/>
          </p:nvSpPr>
          <p:spPr>
            <a:xfrm>
              <a:off x="284163" y="5942013"/>
              <a:ext cx="61913" cy="17463"/>
            </a:xfrm>
            <a:custGeom>
              <a:avLst/>
              <a:gdLst/>
              <a:ahLst/>
              <a:cxnLst/>
              <a:rect l="l" t="t" r="r" b="b"/>
              <a:pathLst>
                <a:path w="194" h="52" extrusionOk="0">
                  <a:moveTo>
                    <a:pt x="169" y="0"/>
                  </a:moveTo>
                  <a:lnTo>
                    <a:pt x="77" y="22"/>
                  </a:lnTo>
                  <a:lnTo>
                    <a:pt x="3" y="1"/>
                  </a:lnTo>
                  <a:lnTo>
                    <a:pt x="0" y="21"/>
                  </a:lnTo>
                  <a:lnTo>
                    <a:pt x="81" y="52"/>
                  </a:lnTo>
                  <a:lnTo>
                    <a:pt x="160" y="46"/>
                  </a:lnTo>
                  <a:lnTo>
                    <a:pt x="194" y="26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"/>
            <p:cNvSpPr/>
            <p:nvPr/>
          </p:nvSpPr>
          <p:spPr>
            <a:xfrm>
              <a:off x="344488" y="6042025"/>
              <a:ext cx="14288" cy="11113"/>
            </a:xfrm>
            <a:custGeom>
              <a:avLst/>
              <a:gdLst/>
              <a:ahLst/>
              <a:cxnLst/>
              <a:rect l="l" t="t" r="r" b="b"/>
              <a:pathLst>
                <a:path w="46" h="33" extrusionOk="0">
                  <a:moveTo>
                    <a:pt x="0" y="31"/>
                  </a:moveTo>
                  <a:lnTo>
                    <a:pt x="37" y="33"/>
                  </a:lnTo>
                  <a:lnTo>
                    <a:pt x="46" y="0"/>
                  </a:lnTo>
                  <a:lnTo>
                    <a:pt x="10" y="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"/>
            <p:cNvSpPr/>
            <p:nvPr/>
          </p:nvSpPr>
          <p:spPr>
            <a:xfrm>
              <a:off x="133350" y="5826125"/>
              <a:ext cx="33338" cy="23813"/>
            </a:xfrm>
            <a:custGeom>
              <a:avLst/>
              <a:gdLst/>
              <a:ahLst/>
              <a:cxnLst/>
              <a:rect l="l" t="t" r="r" b="b"/>
              <a:pathLst>
                <a:path w="101" h="72" extrusionOk="0">
                  <a:moveTo>
                    <a:pt x="0" y="31"/>
                  </a:moveTo>
                  <a:lnTo>
                    <a:pt x="45" y="64"/>
                  </a:lnTo>
                  <a:lnTo>
                    <a:pt x="95" y="72"/>
                  </a:lnTo>
                  <a:lnTo>
                    <a:pt x="101" y="19"/>
                  </a:lnTo>
                  <a:lnTo>
                    <a:pt x="53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"/>
            <p:cNvSpPr/>
            <p:nvPr/>
          </p:nvSpPr>
          <p:spPr>
            <a:xfrm>
              <a:off x="57150" y="5842000"/>
              <a:ext cx="38100" cy="19050"/>
            </a:xfrm>
            <a:custGeom>
              <a:avLst/>
              <a:gdLst/>
              <a:ahLst/>
              <a:cxnLst/>
              <a:rect l="l" t="t" r="r" b="b"/>
              <a:pathLst>
                <a:path w="121" h="58" extrusionOk="0">
                  <a:moveTo>
                    <a:pt x="34" y="0"/>
                  </a:moveTo>
                  <a:lnTo>
                    <a:pt x="0" y="17"/>
                  </a:lnTo>
                  <a:lnTo>
                    <a:pt x="55" y="56"/>
                  </a:lnTo>
                  <a:lnTo>
                    <a:pt x="118" y="58"/>
                  </a:lnTo>
                  <a:lnTo>
                    <a:pt x="121" y="35"/>
                  </a:lnTo>
                  <a:lnTo>
                    <a:pt x="87" y="13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"/>
            <p:cNvSpPr/>
            <p:nvPr/>
          </p:nvSpPr>
          <p:spPr>
            <a:xfrm>
              <a:off x="9525" y="5851525"/>
              <a:ext cx="22225" cy="17463"/>
            </a:xfrm>
            <a:custGeom>
              <a:avLst/>
              <a:gdLst/>
              <a:ahLst/>
              <a:cxnLst/>
              <a:rect l="l" t="t" r="r" b="b"/>
              <a:pathLst>
                <a:path w="71" h="53" extrusionOk="0">
                  <a:moveTo>
                    <a:pt x="0" y="14"/>
                  </a:moveTo>
                  <a:lnTo>
                    <a:pt x="4" y="50"/>
                  </a:lnTo>
                  <a:lnTo>
                    <a:pt x="61" y="53"/>
                  </a:lnTo>
                  <a:lnTo>
                    <a:pt x="71" y="36"/>
                  </a:lnTo>
                  <a:lnTo>
                    <a:pt x="33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"/>
            <p:cNvSpPr/>
            <p:nvPr/>
          </p:nvSpPr>
          <p:spPr>
            <a:xfrm>
              <a:off x="34925" y="5868988"/>
              <a:ext cx="25400" cy="12700"/>
            </a:xfrm>
            <a:custGeom>
              <a:avLst/>
              <a:gdLst/>
              <a:ahLst/>
              <a:cxnLst/>
              <a:rect l="l" t="t" r="r" b="b"/>
              <a:pathLst>
                <a:path w="81" h="42" extrusionOk="0">
                  <a:moveTo>
                    <a:pt x="0" y="6"/>
                  </a:moveTo>
                  <a:lnTo>
                    <a:pt x="10" y="23"/>
                  </a:lnTo>
                  <a:lnTo>
                    <a:pt x="58" y="42"/>
                  </a:lnTo>
                  <a:lnTo>
                    <a:pt x="81" y="15"/>
                  </a:lnTo>
                  <a:lnTo>
                    <a:pt x="27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"/>
            <p:cNvSpPr/>
            <p:nvPr/>
          </p:nvSpPr>
          <p:spPr>
            <a:xfrm>
              <a:off x="1868488" y="5410200"/>
              <a:ext cx="312739" cy="623886"/>
            </a:xfrm>
            <a:custGeom>
              <a:avLst/>
              <a:gdLst/>
              <a:ahLst/>
              <a:cxnLst/>
              <a:rect l="l" t="t" r="r" b="b"/>
              <a:pathLst>
                <a:path w="983" h="1963" extrusionOk="0">
                  <a:moveTo>
                    <a:pt x="910" y="151"/>
                  </a:moveTo>
                  <a:lnTo>
                    <a:pt x="895" y="88"/>
                  </a:lnTo>
                  <a:lnTo>
                    <a:pt x="732" y="67"/>
                  </a:lnTo>
                  <a:lnTo>
                    <a:pt x="659" y="123"/>
                  </a:lnTo>
                  <a:lnTo>
                    <a:pt x="629" y="87"/>
                  </a:lnTo>
                  <a:lnTo>
                    <a:pt x="522" y="84"/>
                  </a:lnTo>
                  <a:lnTo>
                    <a:pt x="453" y="116"/>
                  </a:lnTo>
                  <a:lnTo>
                    <a:pt x="419" y="96"/>
                  </a:lnTo>
                  <a:lnTo>
                    <a:pt x="425" y="49"/>
                  </a:lnTo>
                  <a:lnTo>
                    <a:pt x="395" y="0"/>
                  </a:lnTo>
                  <a:lnTo>
                    <a:pt x="345" y="0"/>
                  </a:lnTo>
                  <a:lnTo>
                    <a:pt x="282" y="41"/>
                  </a:lnTo>
                  <a:lnTo>
                    <a:pt x="198" y="116"/>
                  </a:lnTo>
                  <a:lnTo>
                    <a:pt x="200" y="190"/>
                  </a:lnTo>
                  <a:lnTo>
                    <a:pt x="256" y="445"/>
                  </a:lnTo>
                  <a:lnTo>
                    <a:pt x="231" y="618"/>
                  </a:lnTo>
                  <a:lnTo>
                    <a:pt x="173" y="925"/>
                  </a:lnTo>
                  <a:lnTo>
                    <a:pt x="141" y="971"/>
                  </a:lnTo>
                  <a:lnTo>
                    <a:pt x="134" y="1018"/>
                  </a:lnTo>
                  <a:lnTo>
                    <a:pt x="52" y="1105"/>
                  </a:lnTo>
                  <a:lnTo>
                    <a:pt x="53" y="1218"/>
                  </a:lnTo>
                  <a:lnTo>
                    <a:pt x="0" y="1314"/>
                  </a:lnTo>
                  <a:lnTo>
                    <a:pt x="10" y="1328"/>
                  </a:lnTo>
                  <a:lnTo>
                    <a:pt x="37" y="1337"/>
                  </a:lnTo>
                  <a:lnTo>
                    <a:pt x="57" y="1327"/>
                  </a:lnTo>
                  <a:lnTo>
                    <a:pt x="114" y="1333"/>
                  </a:lnTo>
                  <a:lnTo>
                    <a:pt x="107" y="1310"/>
                  </a:lnTo>
                  <a:lnTo>
                    <a:pt x="133" y="1277"/>
                  </a:lnTo>
                  <a:lnTo>
                    <a:pt x="173" y="1260"/>
                  </a:lnTo>
                  <a:lnTo>
                    <a:pt x="236" y="1215"/>
                  </a:lnTo>
                  <a:lnTo>
                    <a:pt x="233" y="1235"/>
                  </a:lnTo>
                  <a:lnTo>
                    <a:pt x="193" y="1272"/>
                  </a:lnTo>
                  <a:lnTo>
                    <a:pt x="164" y="1339"/>
                  </a:lnTo>
                  <a:lnTo>
                    <a:pt x="111" y="1347"/>
                  </a:lnTo>
                  <a:lnTo>
                    <a:pt x="81" y="1350"/>
                  </a:lnTo>
                  <a:lnTo>
                    <a:pt x="101" y="1380"/>
                  </a:lnTo>
                  <a:lnTo>
                    <a:pt x="95" y="1453"/>
                  </a:lnTo>
                  <a:lnTo>
                    <a:pt x="131" y="1433"/>
                  </a:lnTo>
                  <a:lnTo>
                    <a:pt x="181" y="1392"/>
                  </a:lnTo>
                  <a:lnTo>
                    <a:pt x="238" y="1391"/>
                  </a:lnTo>
                  <a:lnTo>
                    <a:pt x="258" y="1435"/>
                  </a:lnTo>
                  <a:lnTo>
                    <a:pt x="234" y="1415"/>
                  </a:lnTo>
                  <a:lnTo>
                    <a:pt x="194" y="1441"/>
                  </a:lnTo>
                  <a:lnTo>
                    <a:pt x="229" y="1502"/>
                  </a:lnTo>
                  <a:lnTo>
                    <a:pt x="203" y="1621"/>
                  </a:lnTo>
                  <a:lnTo>
                    <a:pt x="224" y="1767"/>
                  </a:lnTo>
                  <a:lnTo>
                    <a:pt x="212" y="1840"/>
                  </a:lnTo>
                  <a:lnTo>
                    <a:pt x="179" y="1926"/>
                  </a:lnTo>
                  <a:lnTo>
                    <a:pt x="153" y="1953"/>
                  </a:lnTo>
                  <a:lnTo>
                    <a:pt x="180" y="1963"/>
                  </a:lnTo>
                  <a:lnTo>
                    <a:pt x="239" y="1950"/>
                  </a:lnTo>
                  <a:lnTo>
                    <a:pt x="319" y="1912"/>
                  </a:lnTo>
                  <a:lnTo>
                    <a:pt x="386" y="1932"/>
                  </a:lnTo>
                  <a:lnTo>
                    <a:pt x="453" y="1937"/>
                  </a:lnTo>
                  <a:lnTo>
                    <a:pt x="500" y="1954"/>
                  </a:lnTo>
                  <a:lnTo>
                    <a:pt x="566" y="1950"/>
                  </a:lnTo>
                  <a:lnTo>
                    <a:pt x="636" y="1903"/>
                  </a:lnTo>
                  <a:lnTo>
                    <a:pt x="624" y="1787"/>
                  </a:lnTo>
                  <a:lnTo>
                    <a:pt x="670" y="1663"/>
                  </a:lnTo>
                  <a:lnTo>
                    <a:pt x="759" y="1560"/>
                  </a:lnTo>
                  <a:lnTo>
                    <a:pt x="766" y="1533"/>
                  </a:lnTo>
                  <a:lnTo>
                    <a:pt x="701" y="1450"/>
                  </a:lnTo>
                  <a:lnTo>
                    <a:pt x="749" y="1238"/>
                  </a:lnTo>
                  <a:lnTo>
                    <a:pt x="682" y="1135"/>
                  </a:lnTo>
                  <a:lnTo>
                    <a:pt x="651" y="1019"/>
                  </a:lnTo>
                  <a:lnTo>
                    <a:pt x="803" y="876"/>
                  </a:lnTo>
                  <a:lnTo>
                    <a:pt x="785" y="750"/>
                  </a:lnTo>
                  <a:lnTo>
                    <a:pt x="821" y="619"/>
                  </a:lnTo>
                  <a:lnTo>
                    <a:pt x="786" y="517"/>
                  </a:lnTo>
                  <a:lnTo>
                    <a:pt x="795" y="438"/>
                  </a:lnTo>
                  <a:lnTo>
                    <a:pt x="855" y="347"/>
                  </a:lnTo>
                  <a:lnTo>
                    <a:pt x="938" y="277"/>
                  </a:lnTo>
                  <a:lnTo>
                    <a:pt x="983" y="194"/>
                  </a:lnTo>
                  <a:lnTo>
                    <a:pt x="910" y="151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8" name="Google Shape;208;p1"/>
          <p:cNvSpPr/>
          <p:nvPr/>
        </p:nvSpPr>
        <p:spPr>
          <a:xfrm>
            <a:off x="4219621" y="4793722"/>
            <a:ext cx="24410" cy="15385"/>
          </a:xfrm>
          <a:custGeom>
            <a:avLst/>
            <a:gdLst/>
            <a:ahLst/>
            <a:cxnLst/>
            <a:rect l="l" t="t" r="r" b="b"/>
            <a:pathLst>
              <a:path w="70" h="43" extrusionOk="0">
                <a:moveTo>
                  <a:pt x="23" y="0"/>
                </a:moveTo>
                <a:lnTo>
                  <a:pt x="0" y="20"/>
                </a:lnTo>
                <a:lnTo>
                  <a:pt x="6" y="43"/>
                </a:lnTo>
                <a:lnTo>
                  <a:pt x="36" y="30"/>
                </a:lnTo>
                <a:lnTo>
                  <a:pt x="60" y="40"/>
                </a:lnTo>
                <a:lnTo>
                  <a:pt x="70" y="30"/>
                </a:lnTo>
                <a:lnTo>
                  <a:pt x="53" y="3"/>
                </a:lnTo>
                <a:lnTo>
                  <a:pt x="23" y="0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"/>
          <p:cNvSpPr/>
          <p:nvPr/>
        </p:nvSpPr>
        <p:spPr>
          <a:xfrm>
            <a:off x="4186494" y="4774918"/>
            <a:ext cx="12205" cy="6838"/>
          </a:xfrm>
          <a:custGeom>
            <a:avLst/>
            <a:gdLst/>
            <a:ahLst/>
            <a:cxnLst/>
            <a:rect l="l" t="t" r="r" b="b"/>
            <a:pathLst>
              <a:path w="36" h="20" extrusionOk="0">
                <a:moveTo>
                  <a:pt x="3" y="20"/>
                </a:moveTo>
                <a:lnTo>
                  <a:pt x="26" y="19"/>
                </a:lnTo>
                <a:lnTo>
                  <a:pt x="36" y="6"/>
                </a:lnTo>
                <a:lnTo>
                  <a:pt x="0" y="0"/>
                </a:lnTo>
                <a:lnTo>
                  <a:pt x="3" y="20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0" name="Google Shape;210;p1"/>
          <p:cNvGrpSpPr/>
          <p:nvPr/>
        </p:nvGrpSpPr>
        <p:grpSpPr>
          <a:xfrm>
            <a:off x="3649480" y="2715067"/>
            <a:ext cx="681729" cy="1876943"/>
            <a:chOff x="2049463" y="2506663"/>
            <a:chExt cx="620713" cy="1743075"/>
          </a:xfrm>
        </p:grpSpPr>
        <p:sp>
          <p:nvSpPr>
            <p:cNvPr id="211" name="Google Shape;211;p1"/>
            <p:cNvSpPr/>
            <p:nvPr/>
          </p:nvSpPr>
          <p:spPr>
            <a:xfrm>
              <a:off x="2465388" y="2790825"/>
              <a:ext cx="23813" cy="22225"/>
            </a:xfrm>
            <a:custGeom>
              <a:avLst/>
              <a:gdLst/>
              <a:ahLst/>
              <a:cxnLst/>
              <a:rect l="l" t="t" r="r" b="b"/>
              <a:pathLst>
                <a:path w="73" h="73" extrusionOk="0">
                  <a:moveTo>
                    <a:pt x="64" y="73"/>
                  </a:moveTo>
                  <a:lnTo>
                    <a:pt x="73" y="49"/>
                  </a:lnTo>
                  <a:lnTo>
                    <a:pt x="39" y="20"/>
                  </a:lnTo>
                  <a:lnTo>
                    <a:pt x="46" y="0"/>
                  </a:lnTo>
                  <a:lnTo>
                    <a:pt x="19" y="7"/>
                  </a:lnTo>
                  <a:lnTo>
                    <a:pt x="0" y="34"/>
                  </a:lnTo>
                  <a:lnTo>
                    <a:pt x="32" y="41"/>
                  </a:lnTo>
                  <a:lnTo>
                    <a:pt x="64" y="7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1"/>
            <p:cNvSpPr/>
            <p:nvPr/>
          </p:nvSpPr>
          <p:spPr>
            <a:xfrm>
              <a:off x="2471738" y="2881313"/>
              <a:ext cx="15875" cy="19050"/>
            </a:xfrm>
            <a:custGeom>
              <a:avLst/>
              <a:gdLst/>
              <a:ahLst/>
              <a:cxnLst/>
              <a:rect l="l" t="t" r="r" b="b"/>
              <a:pathLst>
                <a:path w="47" h="56" extrusionOk="0">
                  <a:moveTo>
                    <a:pt x="0" y="13"/>
                  </a:moveTo>
                  <a:lnTo>
                    <a:pt x="7" y="43"/>
                  </a:lnTo>
                  <a:lnTo>
                    <a:pt x="27" y="56"/>
                  </a:lnTo>
                  <a:lnTo>
                    <a:pt x="47" y="20"/>
                  </a:lnTo>
                  <a:lnTo>
                    <a:pt x="29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1"/>
            <p:cNvSpPr/>
            <p:nvPr/>
          </p:nvSpPr>
          <p:spPr>
            <a:xfrm>
              <a:off x="2124075" y="3273425"/>
              <a:ext cx="22225" cy="15875"/>
            </a:xfrm>
            <a:custGeom>
              <a:avLst/>
              <a:gdLst/>
              <a:ahLst/>
              <a:cxnLst/>
              <a:rect l="l" t="t" r="r" b="b"/>
              <a:pathLst>
                <a:path w="66" h="50" extrusionOk="0">
                  <a:moveTo>
                    <a:pt x="14" y="24"/>
                  </a:moveTo>
                  <a:lnTo>
                    <a:pt x="0" y="50"/>
                  </a:lnTo>
                  <a:lnTo>
                    <a:pt x="34" y="44"/>
                  </a:lnTo>
                  <a:lnTo>
                    <a:pt x="66" y="3"/>
                  </a:lnTo>
                  <a:lnTo>
                    <a:pt x="47" y="0"/>
                  </a:lnTo>
                  <a:lnTo>
                    <a:pt x="14" y="2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1"/>
            <p:cNvSpPr/>
            <p:nvPr/>
          </p:nvSpPr>
          <p:spPr>
            <a:xfrm>
              <a:off x="2184400" y="3144838"/>
              <a:ext cx="6350" cy="22225"/>
            </a:xfrm>
            <a:custGeom>
              <a:avLst/>
              <a:gdLst/>
              <a:ahLst/>
              <a:cxnLst/>
              <a:rect l="l" t="t" r="r" b="b"/>
              <a:pathLst>
                <a:path w="24" h="70" extrusionOk="0">
                  <a:moveTo>
                    <a:pt x="10" y="70"/>
                  </a:moveTo>
                  <a:lnTo>
                    <a:pt x="24" y="33"/>
                  </a:lnTo>
                  <a:lnTo>
                    <a:pt x="17" y="6"/>
                  </a:lnTo>
                  <a:lnTo>
                    <a:pt x="0" y="0"/>
                  </a:lnTo>
                  <a:lnTo>
                    <a:pt x="0" y="40"/>
                  </a:lnTo>
                  <a:lnTo>
                    <a:pt x="10" y="7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5" name="Google Shape;215;p1"/>
            <p:cNvSpPr/>
            <p:nvPr/>
          </p:nvSpPr>
          <p:spPr>
            <a:xfrm>
              <a:off x="2603500" y="2551113"/>
              <a:ext cx="25400" cy="46038"/>
            </a:xfrm>
            <a:custGeom>
              <a:avLst/>
              <a:gdLst/>
              <a:ahLst/>
              <a:cxnLst/>
              <a:rect l="l" t="t" r="r" b="b"/>
              <a:pathLst>
                <a:path w="79" h="143" extrusionOk="0">
                  <a:moveTo>
                    <a:pt x="26" y="143"/>
                  </a:moveTo>
                  <a:lnTo>
                    <a:pt x="50" y="90"/>
                  </a:lnTo>
                  <a:lnTo>
                    <a:pt x="79" y="63"/>
                  </a:lnTo>
                  <a:lnTo>
                    <a:pt x="75" y="0"/>
                  </a:lnTo>
                  <a:lnTo>
                    <a:pt x="32" y="4"/>
                  </a:lnTo>
                  <a:lnTo>
                    <a:pt x="19" y="47"/>
                  </a:lnTo>
                  <a:lnTo>
                    <a:pt x="39" y="80"/>
                  </a:lnTo>
                  <a:lnTo>
                    <a:pt x="0" y="130"/>
                  </a:lnTo>
                  <a:lnTo>
                    <a:pt x="26" y="14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1"/>
            <p:cNvSpPr/>
            <p:nvPr/>
          </p:nvSpPr>
          <p:spPr>
            <a:xfrm>
              <a:off x="2638425" y="2532063"/>
              <a:ext cx="17463" cy="39688"/>
            </a:xfrm>
            <a:custGeom>
              <a:avLst/>
              <a:gdLst/>
              <a:ahLst/>
              <a:cxnLst/>
              <a:rect l="l" t="t" r="r" b="b"/>
              <a:pathLst>
                <a:path w="54" h="126" extrusionOk="0">
                  <a:moveTo>
                    <a:pt x="40" y="109"/>
                  </a:moveTo>
                  <a:lnTo>
                    <a:pt x="54" y="82"/>
                  </a:lnTo>
                  <a:lnTo>
                    <a:pt x="49" y="22"/>
                  </a:lnTo>
                  <a:lnTo>
                    <a:pt x="22" y="0"/>
                  </a:lnTo>
                  <a:lnTo>
                    <a:pt x="12" y="23"/>
                  </a:lnTo>
                  <a:lnTo>
                    <a:pt x="0" y="89"/>
                  </a:lnTo>
                  <a:lnTo>
                    <a:pt x="7" y="126"/>
                  </a:lnTo>
                  <a:lnTo>
                    <a:pt x="40" y="109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1"/>
            <p:cNvSpPr/>
            <p:nvPr/>
          </p:nvSpPr>
          <p:spPr>
            <a:xfrm>
              <a:off x="2646363" y="2506663"/>
              <a:ext cx="14288" cy="22225"/>
            </a:xfrm>
            <a:custGeom>
              <a:avLst/>
              <a:gdLst/>
              <a:ahLst/>
              <a:cxnLst/>
              <a:rect l="l" t="t" r="r" b="b"/>
              <a:pathLst>
                <a:path w="49" h="66" extrusionOk="0">
                  <a:moveTo>
                    <a:pt x="49" y="26"/>
                  </a:moveTo>
                  <a:lnTo>
                    <a:pt x="26" y="0"/>
                  </a:lnTo>
                  <a:lnTo>
                    <a:pt x="0" y="47"/>
                  </a:lnTo>
                  <a:lnTo>
                    <a:pt x="24" y="66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1"/>
            <p:cNvSpPr/>
            <p:nvPr/>
          </p:nvSpPr>
          <p:spPr>
            <a:xfrm>
              <a:off x="2500313" y="2816225"/>
              <a:ext cx="14288" cy="11113"/>
            </a:xfrm>
            <a:custGeom>
              <a:avLst/>
              <a:gdLst/>
              <a:ahLst/>
              <a:cxnLst/>
              <a:rect l="l" t="t" r="r" b="b"/>
              <a:pathLst>
                <a:path w="47" h="33" extrusionOk="0">
                  <a:moveTo>
                    <a:pt x="41" y="0"/>
                  </a:moveTo>
                  <a:lnTo>
                    <a:pt x="0" y="21"/>
                  </a:lnTo>
                  <a:lnTo>
                    <a:pt x="47" y="3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"/>
            <p:cNvSpPr/>
            <p:nvPr/>
          </p:nvSpPr>
          <p:spPr>
            <a:xfrm>
              <a:off x="2486025" y="2835275"/>
              <a:ext cx="14288" cy="7938"/>
            </a:xfrm>
            <a:custGeom>
              <a:avLst/>
              <a:gdLst/>
              <a:ahLst/>
              <a:cxnLst/>
              <a:rect l="l" t="t" r="r" b="b"/>
              <a:pathLst>
                <a:path w="43" h="27" extrusionOk="0">
                  <a:moveTo>
                    <a:pt x="20" y="27"/>
                  </a:moveTo>
                  <a:lnTo>
                    <a:pt x="43" y="0"/>
                  </a:lnTo>
                  <a:lnTo>
                    <a:pt x="0" y="11"/>
                  </a:lnTo>
                  <a:lnTo>
                    <a:pt x="20" y="2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1"/>
            <p:cNvSpPr/>
            <p:nvPr/>
          </p:nvSpPr>
          <p:spPr>
            <a:xfrm>
              <a:off x="2501900" y="2792413"/>
              <a:ext cx="25400" cy="22225"/>
            </a:xfrm>
            <a:custGeom>
              <a:avLst/>
              <a:gdLst/>
              <a:ahLst/>
              <a:cxnLst/>
              <a:rect l="l" t="t" r="r" b="b"/>
              <a:pathLst>
                <a:path w="76" h="71" extrusionOk="0">
                  <a:moveTo>
                    <a:pt x="76" y="0"/>
                  </a:moveTo>
                  <a:lnTo>
                    <a:pt x="36" y="1"/>
                  </a:lnTo>
                  <a:lnTo>
                    <a:pt x="2" y="31"/>
                  </a:lnTo>
                  <a:lnTo>
                    <a:pt x="0" y="71"/>
                  </a:lnTo>
                  <a:lnTo>
                    <a:pt x="63" y="23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1"/>
            <p:cNvSpPr/>
            <p:nvPr/>
          </p:nvSpPr>
          <p:spPr>
            <a:xfrm>
              <a:off x="2614613" y="4216400"/>
              <a:ext cx="55563" cy="33338"/>
            </a:xfrm>
            <a:custGeom>
              <a:avLst/>
              <a:gdLst/>
              <a:ahLst/>
              <a:cxnLst/>
              <a:rect l="l" t="t" r="r" b="b"/>
              <a:pathLst>
                <a:path w="174" h="102" extrusionOk="0">
                  <a:moveTo>
                    <a:pt x="101" y="13"/>
                  </a:moveTo>
                  <a:lnTo>
                    <a:pt x="84" y="0"/>
                  </a:lnTo>
                  <a:lnTo>
                    <a:pt x="14" y="53"/>
                  </a:lnTo>
                  <a:lnTo>
                    <a:pt x="0" y="63"/>
                  </a:lnTo>
                  <a:lnTo>
                    <a:pt x="44" y="63"/>
                  </a:lnTo>
                  <a:lnTo>
                    <a:pt x="121" y="102"/>
                  </a:lnTo>
                  <a:lnTo>
                    <a:pt x="144" y="95"/>
                  </a:lnTo>
                  <a:lnTo>
                    <a:pt x="168" y="72"/>
                  </a:lnTo>
                  <a:lnTo>
                    <a:pt x="174" y="49"/>
                  </a:lnTo>
                  <a:lnTo>
                    <a:pt x="157" y="25"/>
                  </a:lnTo>
                  <a:lnTo>
                    <a:pt x="101" y="1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1"/>
            <p:cNvSpPr/>
            <p:nvPr/>
          </p:nvSpPr>
          <p:spPr>
            <a:xfrm>
              <a:off x="2057400" y="3133725"/>
              <a:ext cx="20638" cy="14288"/>
            </a:xfrm>
            <a:custGeom>
              <a:avLst/>
              <a:gdLst/>
              <a:ahLst/>
              <a:cxnLst/>
              <a:rect l="l" t="t" r="r" b="b"/>
              <a:pathLst>
                <a:path w="63" h="47" extrusionOk="0">
                  <a:moveTo>
                    <a:pt x="30" y="0"/>
                  </a:moveTo>
                  <a:lnTo>
                    <a:pt x="3" y="4"/>
                  </a:lnTo>
                  <a:lnTo>
                    <a:pt x="0" y="28"/>
                  </a:lnTo>
                  <a:lnTo>
                    <a:pt x="23" y="40"/>
                  </a:lnTo>
                  <a:lnTo>
                    <a:pt x="46" y="47"/>
                  </a:lnTo>
                  <a:lnTo>
                    <a:pt x="63" y="1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1"/>
            <p:cNvSpPr/>
            <p:nvPr/>
          </p:nvSpPr>
          <p:spPr>
            <a:xfrm>
              <a:off x="2163763" y="3232150"/>
              <a:ext cx="6350" cy="6350"/>
            </a:xfrm>
            <a:custGeom>
              <a:avLst/>
              <a:gdLst/>
              <a:ahLst/>
              <a:cxnLst/>
              <a:rect l="l" t="t" r="r" b="b"/>
              <a:pathLst>
                <a:path w="20" h="20" extrusionOk="0">
                  <a:moveTo>
                    <a:pt x="0" y="13"/>
                  </a:moveTo>
                  <a:lnTo>
                    <a:pt x="20" y="20"/>
                  </a:lnTo>
                  <a:lnTo>
                    <a:pt x="16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1"/>
            <p:cNvSpPr/>
            <p:nvPr/>
          </p:nvSpPr>
          <p:spPr>
            <a:xfrm>
              <a:off x="2146300" y="3211513"/>
              <a:ext cx="17463" cy="17463"/>
            </a:xfrm>
            <a:custGeom>
              <a:avLst/>
              <a:gdLst/>
              <a:ahLst/>
              <a:cxnLst/>
              <a:rect l="l" t="t" r="r" b="b"/>
              <a:pathLst>
                <a:path w="54" h="56" extrusionOk="0">
                  <a:moveTo>
                    <a:pt x="54" y="43"/>
                  </a:moveTo>
                  <a:lnTo>
                    <a:pt x="54" y="23"/>
                  </a:lnTo>
                  <a:lnTo>
                    <a:pt x="34" y="0"/>
                  </a:lnTo>
                  <a:lnTo>
                    <a:pt x="0" y="7"/>
                  </a:lnTo>
                  <a:lnTo>
                    <a:pt x="3" y="37"/>
                  </a:lnTo>
                  <a:lnTo>
                    <a:pt x="30" y="56"/>
                  </a:lnTo>
                  <a:lnTo>
                    <a:pt x="54" y="4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1"/>
            <p:cNvSpPr/>
            <p:nvPr/>
          </p:nvSpPr>
          <p:spPr>
            <a:xfrm>
              <a:off x="2049463" y="3213100"/>
              <a:ext cx="11113" cy="19050"/>
            </a:xfrm>
            <a:custGeom>
              <a:avLst/>
              <a:gdLst/>
              <a:ahLst/>
              <a:cxnLst/>
              <a:rect l="l" t="t" r="r" b="b"/>
              <a:pathLst>
                <a:path w="33" h="60" extrusionOk="0">
                  <a:moveTo>
                    <a:pt x="0" y="60"/>
                  </a:moveTo>
                  <a:lnTo>
                    <a:pt x="33" y="16"/>
                  </a:lnTo>
                  <a:lnTo>
                    <a:pt x="10" y="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1"/>
            <p:cNvSpPr/>
            <p:nvPr/>
          </p:nvSpPr>
          <p:spPr>
            <a:xfrm>
              <a:off x="2109788" y="3295650"/>
              <a:ext cx="14288" cy="12700"/>
            </a:xfrm>
            <a:custGeom>
              <a:avLst/>
              <a:gdLst/>
              <a:ahLst/>
              <a:cxnLst/>
              <a:rect l="l" t="t" r="r" b="b"/>
              <a:pathLst>
                <a:path w="43" h="40" extrusionOk="0">
                  <a:moveTo>
                    <a:pt x="0" y="30"/>
                  </a:moveTo>
                  <a:lnTo>
                    <a:pt x="17" y="40"/>
                  </a:lnTo>
                  <a:lnTo>
                    <a:pt x="29" y="23"/>
                  </a:lnTo>
                  <a:lnTo>
                    <a:pt x="43" y="0"/>
                  </a:lnTo>
                  <a:lnTo>
                    <a:pt x="19" y="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7" name="Google Shape;227;p1"/>
          <p:cNvGrpSpPr/>
          <p:nvPr/>
        </p:nvGrpSpPr>
        <p:grpSpPr>
          <a:xfrm>
            <a:off x="3365280" y="3966363"/>
            <a:ext cx="48821" cy="76923"/>
            <a:chOff x="1790700" y="3668713"/>
            <a:chExt cx="44451" cy="71437"/>
          </a:xfrm>
        </p:grpSpPr>
        <p:sp>
          <p:nvSpPr>
            <p:cNvPr id="228" name="Google Shape;228;p1"/>
            <p:cNvSpPr/>
            <p:nvPr/>
          </p:nvSpPr>
          <p:spPr>
            <a:xfrm>
              <a:off x="1824038" y="3668713"/>
              <a:ext cx="11113" cy="15875"/>
            </a:xfrm>
            <a:custGeom>
              <a:avLst/>
              <a:gdLst/>
              <a:ahLst/>
              <a:cxnLst/>
              <a:rect l="l" t="t" r="r" b="b"/>
              <a:pathLst>
                <a:path w="34" h="49" extrusionOk="0">
                  <a:moveTo>
                    <a:pt x="31" y="49"/>
                  </a:moveTo>
                  <a:lnTo>
                    <a:pt x="34" y="7"/>
                  </a:lnTo>
                  <a:lnTo>
                    <a:pt x="0" y="0"/>
                  </a:lnTo>
                  <a:lnTo>
                    <a:pt x="1" y="33"/>
                  </a:lnTo>
                  <a:lnTo>
                    <a:pt x="31" y="49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9" name="Google Shape;229;p1"/>
            <p:cNvSpPr/>
            <p:nvPr/>
          </p:nvSpPr>
          <p:spPr>
            <a:xfrm>
              <a:off x="1790700" y="3724275"/>
              <a:ext cx="26988" cy="15875"/>
            </a:xfrm>
            <a:custGeom>
              <a:avLst/>
              <a:gdLst/>
              <a:ahLst/>
              <a:cxnLst/>
              <a:rect l="l" t="t" r="r" b="b"/>
              <a:pathLst>
                <a:path w="87" h="50" extrusionOk="0">
                  <a:moveTo>
                    <a:pt x="0" y="14"/>
                  </a:moveTo>
                  <a:lnTo>
                    <a:pt x="70" y="50"/>
                  </a:lnTo>
                  <a:lnTo>
                    <a:pt x="87" y="6"/>
                  </a:lnTo>
                  <a:lnTo>
                    <a:pt x="67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1"/>
          <p:cNvGrpSpPr/>
          <p:nvPr/>
        </p:nvGrpSpPr>
        <p:grpSpPr>
          <a:xfrm>
            <a:off x="6500186" y="5868947"/>
            <a:ext cx="920596" cy="916250"/>
            <a:chOff x="4645025" y="5435600"/>
            <a:chExt cx="838201" cy="850901"/>
          </a:xfrm>
        </p:grpSpPr>
        <p:sp>
          <p:nvSpPr>
            <p:cNvPr id="231" name="Google Shape;231;p1"/>
            <p:cNvSpPr/>
            <p:nvPr/>
          </p:nvSpPr>
          <p:spPr>
            <a:xfrm>
              <a:off x="4645025" y="5700713"/>
              <a:ext cx="41275" cy="52388"/>
            </a:xfrm>
            <a:custGeom>
              <a:avLst/>
              <a:gdLst/>
              <a:ahLst/>
              <a:cxnLst/>
              <a:rect l="l" t="t" r="r" b="b"/>
              <a:pathLst>
                <a:path w="130" h="166" extrusionOk="0">
                  <a:moveTo>
                    <a:pt x="96" y="101"/>
                  </a:moveTo>
                  <a:lnTo>
                    <a:pt x="65" y="82"/>
                  </a:lnTo>
                  <a:lnTo>
                    <a:pt x="60" y="44"/>
                  </a:lnTo>
                  <a:lnTo>
                    <a:pt x="98" y="31"/>
                  </a:lnTo>
                  <a:lnTo>
                    <a:pt x="79" y="9"/>
                  </a:lnTo>
                  <a:lnTo>
                    <a:pt x="59" y="0"/>
                  </a:lnTo>
                  <a:lnTo>
                    <a:pt x="52" y="13"/>
                  </a:lnTo>
                  <a:lnTo>
                    <a:pt x="5" y="5"/>
                  </a:lnTo>
                  <a:lnTo>
                    <a:pt x="0" y="27"/>
                  </a:lnTo>
                  <a:lnTo>
                    <a:pt x="63" y="95"/>
                  </a:lnTo>
                  <a:lnTo>
                    <a:pt x="68" y="132"/>
                  </a:lnTo>
                  <a:lnTo>
                    <a:pt x="126" y="166"/>
                  </a:lnTo>
                  <a:lnTo>
                    <a:pt x="130" y="132"/>
                  </a:lnTo>
                  <a:lnTo>
                    <a:pt x="94" y="130"/>
                  </a:lnTo>
                  <a:lnTo>
                    <a:pt x="96" y="10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1"/>
            <p:cNvSpPr/>
            <p:nvPr/>
          </p:nvSpPr>
          <p:spPr>
            <a:xfrm>
              <a:off x="4730750" y="5816600"/>
              <a:ext cx="20638" cy="36513"/>
            </a:xfrm>
            <a:custGeom>
              <a:avLst/>
              <a:gdLst/>
              <a:ahLst/>
              <a:cxnLst/>
              <a:rect l="l" t="t" r="r" b="b"/>
              <a:pathLst>
                <a:path w="66" h="116" extrusionOk="0">
                  <a:moveTo>
                    <a:pt x="57" y="0"/>
                  </a:moveTo>
                  <a:lnTo>
                    <a:pt x="21" y="22"/>
                  </a:lnTo>
                  <a:lnTo>
                    <a:pt x="17" y="56"/>
                  </a:lnTo>
                  <a:lnTo>
                    <a:pt x="2" y="80"/>
                  </a:lnTo>
                  <a:lnTo>
                    <a:pt x="0" y="107"/>
                  </a:lnTo>
                  <a:lnTo>
                    <a:pt x="11" y="116"/>
                  </a:lnTo>
                  <a:lnTo>
                    <a:pt x="39" y="86"/>
                  </a:lnTo>
                  <a:lnTo>
                    <a:pt x="42" y="99"/>
                  </a:lnTo>
                  <a:lnTo>
                    <a:pt x="60" y="99"/>
                  </a:lnTo>
                  <a:lnTo>
                    <a:pt x="66" y="47"/>
                  </a:lnTo>
                  <a:lnTo>
                    <a:pt x="57" y="2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1"/>
            <p:cNvSpPr/>
            <p:nvPr/>
          </p:nvSpPr>
          <p:spPr>
            <a:xfrm>
              <a:off x="4752975" y="5842000"/>
              <a:ext cx="9525" cy="14288"/>
            </a:xfrm>
            <a:custGeom>
              <a:avLst/>
              <a:gdLst/>
              <a:ahLst/>
              <a:cxnLst/>
              <a:rect l="l" t="t" r="r" b="b"/>
              <a:pathLst>
                <a:path w="29" h="45" extrusionOk="0">
                  <a:moveTo>
                    <a:pt x="8" y="0"/>
                  </a:moveTo>
                  <a:lnTo>
                    <a:pt x="0" y="31"/>
                  </a:lnTo>
                  <a:lnTo>
                    <a:pt x="29" y="45"/>
                  </a:lnTo>
                  <a:lnTo>
                    <a:pt x="14" y="22"/>
                  </a:lnTo>
                  <a:lnTo>
                    <a:pt x="2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1"/>
            <p:cNvSpPr/>
            <p:nvPr/>
          </p:nvSpPr>
          <p:spPr>
            <a:xfrm>
              <a:off x="4738688" y="5862638"/>
              <a:ext cx="17463" cy="25400"/>
            </a:xfrm>
            <a:custGeom>
              <a:avLst/>
              <a:gdLst/>
              <a:ahLst/>
              <a:cxnLst/>
              <a:rect l="l" t="t" r="r" b="b"/>
              <a:pathLst>
                <a:path w="54" h="79" extrusionOk="0">
                  <a:moveTo>
                    <a:pt x="29" y="7"/>
                  </a:moveTo>
                  <a:lnTo>
                    <a:pt x="0" y="0"/>
                  </a:lnTo>
                  <a:lnTo>
                    <a:pt x="3" y="49"/>
                  </a:lnTo>
                  <a:lnTo>
                    <a:pt x="25" y="62"/>
                  </a:lnTo>
                  <a:lnTo>
                    <a:pt x="53" y="79"/>
                  </a:lnTo>
                  <a:lnTo>
                    <a:pt x="54" y="57"/>
                  </a:lnTo>
                  <a:lnTo>
                    <a:pt x="25" y="40"/>
                  </a:lnTo>
                  <a:lnTo>
                    <a:pt x="29" y="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1"/>
            <p:cNvSpPr/>
            <p:nvPr/>
          </p:nvSpPr>
          <p:spPr>
            <a:xfrm>
              <a:off x="4716463" y="5861050"/>
              <a:ext cx="42863" cy="49213"/>
            </a:xfrm>
            <a:custGeom>
              <a:avLst/>
              <a:gdLst/>
              <a:ahLst/>
              <a:cxnLst/>
              <a:rect l="l" t="t" r="r" b="b"/>
              <a:pathLst>
                <a:path w="138" h="153" extrusionOk="0">
                  <a:moveTo>
                    <a:pt x="102" y="142"/>
                  </a:moveTo>
                  <a:lnTo>
                    <a:pt x="136" y="149"/>
                  </a:lnTo>
                  <a:lnTo>
                    <a:pt x="138" y="106"/>
                  </a:lnTo>
                  <a:lnTo>
                    <a:pt x="85" y="81"/>
                  </a:lnTo>
                  <a:lnTo>
                    <a:pt x="73" y="96"/>
                  </a:lnTo>
                  <a:lnTo>
                    <a:pt x="62" y="63"/>
                  </a:lnTo>
                  <a:lnTo>
                    <a:pt x="61" y="36"/>
                  </a:lnTo>
                  <a:lnTo>
                    <a:pt x="57" y="0"/>
                  </a:lnTo>
                  <a:lnTo>
                    <a:pt x="36" y="58"/>
                  </a:lnTo>
                  <a:lnTo>
                    <a:pt x="12" y="38"/>
                  </a:lnTo>
                  <a:lnTo>
                    <a:pt x="0" y="87"/>
                  </a:lnTo>
                  <a:lnTo>
                    <a:pt x="31" y="116"/>
                  </a:lnTo>
                  <a:lnTo>
                    <a:pt x="36" y="83"/>
                  </a:lnTo>
                  <a:lnTo>
                    <a:pt x="53" y="114"/>
                  </a:lnTo>
                  <a:lnTo>
                    <a:pt x="56" y="138"/>
                  </a:lnTo>
                  <a:lnTo>
                    <a:pt x="94" y="153"/>
                  </a:lnTo>
                  <a:lnTo>
                    <a:pt x="102" y="142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1"/>
            <p:cNvSpPr/>
            <p:nvPr/>
          </p:nvSpPr>
          <p:spPr>
            <a:xfrm>
              <a:off x="4743450" y="5924550"/>
              <a:ext cx="31750" cy="28575"/>
            </a:xfrm>
            <a:custGeom>
              <a:avLst/>
              <a:gdLst/>
              <a:ahLst/>
              <a:cxnLst/>
              <a:rect l="l" t="t" r="r" b="b"/>
              <a:pathLst>
                <a:path w="102" h="92" extrusionOk="0">
                  <a:moveTo>
                    <a:pt x="29" y="23"/>
                  </a:moveTo>
                  <a:lnTo>
                    <a:pt x="33" y="6"/>
                  </a:lnTo>
                  <a:lnTo>
                    <a:pt x="6" y="0"/>
                  </a:lnTo>
                  <a:lnTo>
                    <a:pt x="0" y="35"/>
                  </a:lnTo>
                  <a:lnTo>
                    <a:pt x="24" y="72"/>
                  </a:lnTo>
                  <a:lnTo>
                    <a:pt x="53" y="92"/>
                  </a:lnTo>
                  <a:lnTo>
                    <a:pt x="62" y="68"/>
                  </a:lnTo>
                  <a:lnTo>
                    <a:pt x="102" y="81"/>
                  </a:lnTo>
                  <a:lnTo>
                    <a:pt x="76" y="32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1"/>
            <p:cNvSpPr/>
            <p:nvPr/>
          </p:nvSpPr>
          <p:spPr>
            <a:xfrm>
              <a:off x="5010150" y="5768975"/>
              <a:ext cx="12700" cy="9525"/>
            </a:xfrm>
            <a:custGeom>
              <a:avLst/>
              <a:gdLst/>
              <a:ahLst/>
              <a:cxnLst/>
              <a:rect l="l" t="t" r="r" b="b"/>
              <a:pathLst>
                <a:path w="40" h="30" extrusionOk="0">
                  <a:moveTo>
                    <a:pt x="0" y="30"/>
                  </a:moveTo>
                  <a:lnTo>
                    <a:pt x="40" y="6"/>
                  </a:lnTo>
                  <a:lnTo>
                    <a:pt x="7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1"/>
            <p:cNvSpPr/>
            <p:nvPr/>
          </p:nvSpPr>
          <p:spPr>
            <a:xfrm>
              <a:off x="5029200" y="5764213"/>
              <a:ext cx="19050" cy="17463"/>
            </a:xfrm>
            <a:custGeom>
              <a:avLst/>
              <a:gdLst/>
              <a:ahLst/>
              <a:cxnLst/>
              <a:rect l="l" t="t" r="r" b="b"/>
              <a:pathLst>
                <a:path w="60" h="56" extrusionOk="0">
                  <a:moveTo>
                    <a:pt x="23" y="0"/>
                  </a:moveTo>
                  <a:lnTo>
                    <a:pt x="0" y="13"/>
                  </a:lnTo>
                  <a:lnTo>
                    <a:pt x="10" y="36"/>
                  </a:lnTo>
                  <a:lnTo>
                    <a:pt x="33" y="56"/>
                  </a:lnTo>
                  <a:lnTo>
                    <a:pt x="60" y="49"/>
                  </a:lnTo>
                  <a:lnTo>
                    <a:pt x="57" y="26"/>
                  </a:lnTo>
                  <a:lnTo>
                    <a:pt x="40" y="26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1"/>
            <p:cNvSpPr/>
            <p:nvPr/>
          </p:nvSpPr>
          <p:spPr>
            <a:xfrm>
              <a:off x="5049838" y="5753100"/>
              <a:ext cx="7938" cy="20638"/>
            </a:xfrm>
            <a:custGeom>
              <a:avLst/>
              <a:gdLst/>
              <a:ahLst/>
              <a:cxnLst/>
              <a:rect l="l" t="t" r="r" b="b"/>
              <a:pathLst>
                <a:path w="27" h="66" extrusionOk="0">
                  <a:moveTo>
                    <a:pt x="0" y="53"/>
                  </a:moveTo>
                  <a:lnTo>
                    <a:pt x="6" y="66"/>
                  </a:lnTo>
                  <a:lnTo>
                    <a:pt x="27" y="30"/>
                  </a:lnTo>
                  <a:lnTo>
                    <a:pt x="15" y="0"/>
                  </a:lnTo>
                  <a:lnTo>
                    <a:pt x="10" y="3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1"/>
            <p:cNvSpPr/>
            <p:nvPr/>
          </p:nvSpPr>
          <p:spPr>
            <a:xfrm>
              <a:off x="4967288" y="5794375"/>
              <a:ext cx="163514" cy="131762"/>
            </a:xfrm>
            <a:custGeom>
              <a:avLst/>
              <a:gdLst/>
              <a:ahLst/>
              <a:cxnLst/>
              <a:rect l="l" t="t" r="r" b="b"/>
              <a:pathLst>
                <a:path w="512" h="411" extrusionOk="0">
                  <a:moveTo>
                    <a:pt x="311" y="251"/>
                  </a:moveTo>
                  <a:lnTo>
                    <a:pt x="352" y="276"/>
                  </a:lnTo>
                  <a:lnTo>
                    <a:pt x="349" y="310"/>
                  </a:lnTo>
                  <a:lnTo>
                    <a:pt x="399" y="335"/>
                  </a:lnTo>
                  <a:lnTo>
                    <a:pt x="406" y="375"/>
                  </a:lnTo>
                  <a:lnTo>
                    <a:pt x="429" y="399"/>
                  </a:lnTo>
                  <a:lnTo>
                    <a:pt x="476" y="411"/>
                  </a:lnTo>
                  <a:lnTo>
                    <a:pt x="510" y="381"/>
                  </a:lnTo>
                  <a:lnTo>
                    <a:pt x="512" y="312"/>
                  </a:lnTo>
                  <a:lnTo>
                    <a:pt x="458" y="302"/>
                  </a:lnTo>
                  <a:lnTo>
                    <a:pt x="426" y="292"/>
                  </a:lnTo>
                  <a:lnTo>
                    <a:pt x="385" y="263"/>
                  </a:lnTo>
                  <a:lnTo>
                    <a:pt x="368" y="240"/>
                  </a:lnTo>
                  <a:lnTo>
                    <a:pt x="375" y="209"/>
                  </a:lnTo>
                  <a:lnTo>
                    <a:pt x="358" y="191"/>
                  </a:lnTo>
                  <a:lnTo>
                    <a:pt x="358" y="154"/>
                  </a:lnTo>
                  <a:lnTo>
                    <a:pt x="350" y="137"/>
                  </a:lnTo>
                  <a:lnTo>
                    <a:pt x="261" y="138"/>
                  </a:lnTo>
                  <a:lnTo>
                    <a:pt x="241" y="115"/>
                  </a:lnTo>
                  <a:lnTo>
                    <a:pt x="187" y="99"/>
                  </a:lnTo>
                  <a:lnTo>
                    <a:pt x="160" y="56"/>
                  </a:lnTo>
                  <a:lnTo>
                    <a:pt x="126" y="10"/>
                  </a:lnTo>
                  <a:lnTo>
                    <a:pt x="76" y="0"/>
                  </a:lnTo>
                  <a:lnTo>
                    <a:pt x="53" y="27"/>
                  </a:lnTo>
                  <a:lnTo>
                    <a:pt x="29" y="30"/>
                  </a:lnTo>
                  <a:lnTo>
                    <a:pt x="0" y="63"/>
                  </a:lnTo>
                  <a:lnTo>
                    <a:pt x="40" y="53"/>
                  </a:lnTo>
                  <a:lnTo>
                    <a:pt x="54" y="47"/>
                  </a:lnTo>
                  <a:lnTo>
                    <a:pt x="54" y="60"/>
                  </a:lnTo>
                  <a:lnTo>
                    <a:pt x="157" y="126"/>
                  </a:lnTo>
                  <a:lnTo>
                    <a:pt x="187" y="155"/>
                  </a:lnTo>
                  <a:lnTo>
                    <a:pt x="184" y="192"/>
                  </a:lnTo>
                  <a:lnTo>
                    <a:pt x="198" y="215"/>
                  </a:lnTo>
                  <a:lnTo>
                    <a:pt x="298" y="224"/>
                  </a:lnTo>
                  <a:lnTo>
                    <a:pt x="311" y="25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1" name="Google Shape;241;p1"/>
            <p:cNvSpPr/>
            <p:nvPr/>
          </p:nvSpPr>
          <p:spPr>
            <a:xfrm>
              <a:off x="5103813" y="5797550"/>
              <a:ext cx="31750" cy="30163"/>
            </a:xfrm>
            <a:custGeom>
              <a:avLst/>
              <a:gdLst/>
              <a:ahLst/>
              <a:cxnLst/>
              <a:rect l="l" t="t" r="r" b="b"/>
              <a:pathLst>
                <a:path w="102" h="92" extrusionOk="0">
                  <a:moveTo>
                    <a:pt x="68" y="92"/>
                  </a:moveTo>
                  <a:lnTo>
                    <a:pt x="102" y="72"/>
                  </a:lnTo>
                  <a:lnTo>
                    <a:pt x="94" y="52"/>
                  </a:lnTo>
                  <a:lnTo>
                    <a:pt x="60" y="32"/>
                  </a:lnTo>
                  <a:lnTo>
                    <a:pt x="44" y="0"/>
                  </a:lnTo>
                  <a:lnTo>
                    <a:pt x="10" y="0"/>
                  </a:lnTo>
                  <a:lnTo>
                    <a:pt x="0" y="20"/>
                  </a:lnTo>
                  <a:lnTo>
                    <a:pt x="8" y="43"/>
                  </a:lnTo>
                  <a:lnTo>
                    <a:pt x="55" y="56"/>
                  </a:lnTo>
                  <a:lnTo>
                    <a:pt x="45" y="79"/>
                  </a:lnTo>
                  <a:lnTo>
                    <a:pt x="68" y="92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1"/>
            <p:cNvSpPr/>
            <p:nvPr/>
          </p:nvSpPr>
          <p:spPr>
            <a:xfrm>
              <a:off x="4784725" y="5881688"/>
              <a:ext cx="238125" cy="234950"/>
            </a:xfrm>
            <a:custGeom>
              <a:avLst/>
              <a:gdLst/>
              <a:ahLst/>
              <a:cxnLst/>
              <a:rect l="l" t="t" r="r" b="b"/>
              <a:pathLst>
                <a:path w="751" h="738" extrusionOk="0">
                  <a:moveTo>
                    <a:pt x="746" y="307"/>
                  </a:moveTo>
                  <a:lnTo>
                    <a:pt x="751" y="287"/>
                  </a:lnTo>
                  <a:lnTo>
                    <a:pt x="738" y="284"/>
                  </a:lnTo>
                  <a:lnTo>
                    <a:pt x="734" y="244"/>
                  </a:lnTo>
                  <a:lnTo>
                    <a:pt x="708" y="224"/>
                  </a:lnTo>
                  <a:lnTo>
                    <a:pt x="691" y="232"/>
                  </a:lnTo>
                  <a:lnTo>
                    <a:pt x="704" y="271"/>
                  </a:lnTo>
                  <a:lnTo>
                    <a:pt x="688" y="267"/>
                  </a:lnTo>
                  <a:lnTo>
                    <a:pt x="658" y="255"/>
                  </a:lnTo>
                  <a:lnTo>
                    <a:pt x="644" y="208"/>
                  </a:lnTo>
                  <a:lnTo>
                    <a:pt x="614" y="202"/>
                  </a:lnTo>
                  <a:lnTo>
                    <a:pt x="634" y="178"/>
                  </a:lnTo>
                  <a:lnTo>
                    <a:pt x="604" y="166"/>
                  </a:lnTo>
                  <a:lnTo>
                    <a:pt x="593" y="123"/>
                  </a:lnTo>
                  <a:lnTo>
                    <a:pt x="554" y="129"/>
                  </a:lnTo>
                  <a:lnTo>
                    <a:pt x="530" y="127"/>
                  </a:lnTo>
                  <a:lnTo>
                    <a:pt x="489" y="84"/>
                  </a:lnTo>
                  <a:lnTo>
                    <a:pt x="413" y="85"/>
                  </a:lnTo>
                  <a:lnTo>
                    <a:pt x="337" y="59"/>
                  </a:lnTo>
                  <a:lnTo>
                    <a:pt x="256" y="0"/>
                  </a:lnTo>
                  <a:lnTo>
                    <a:pt x="206" y="20"/>
                  </a:lnTo>
                  <a:lnTo>
                    <a:pt x="186" y="53"/>
                  </a:lnTo>
                  <a:lnTo>
                    <a:pt x="139" y="50"/>
                  </a:lnTo>
                  <a:lnTo>
                    <a:pt x="93" y="1"/>
                  </a:lnTo>
                  <a:lnTo>
                    <a:pt x="89" y="14"/>
                  </a:lnTo>
                  <a:lnTo>
                    <a:pt x="96" y="63"/>
                  </a:lnTo>
                  <a:lnTo>
                    <a:pt x="30" y="135"/>
                  </a:lnTo>
                  <a:lnTo>
                    <a:pt x="0" y="135"/>
                  </a:lnTo>
                  <a:lnTo>
                    <a:pt x="1" y="178"/>
                  </a:lnTo>
                  <a:lnTo>
                    <a:pt x="41" y="187"/>
                  </a:lnTo>
                  <a:lnTo>
                    <a:pt x="65" y="263"/>
                  </a:lnTo>
                  <a:lnTo>
                    <a:pt x="85" y="246"/>
                  </a:lnTo>
                  <a:lnTo>
                    <a:pt x="128" y="263"/>
                  </a:lnTo>
                  <a:lnTo>
                    <a:pt x="178" y="339"/>
                  </a:lnTo>
                  <a:lnTo>
                    <a:pt x="193" y="409"/>
                  </a:lnTo>
                  <a:lnTo>
                    <a:pt x="163" y="442"/>
                  </a:lnTo>
                  <a:lnTo>
                    <a:pt x="167" y="511"/>
                  </a:lnTo>
                  <a:lnTo>
                    <a:pt x="201" y="574"/>
                  </a:lnTo>
                  <a:lnTo>
                    <a:pt x="227" y="560"/>
                  </a:lnTo>
                  <a:lnTo>
                    <a:pt x="244" y="587"/>
                  </a:lnTo>
                  <a:lnTo>
                    <a:pt x="261" y="500"/>
                  </a:lnTo>
                  <a:lnTo>
                    <a:pt x="303" y="477"/>
                  </a:lnTo>
                  <a:lnTo>
                    <a:pt x="311" y="524"/>
                  </a:lnTo>
                  <a:lnTo>
                    <a:pt x="343" y="527"/>
                  </a:lnTo>
                  <a:lnTo>
                    <a:pt x="351" y="553"/>
                  </a:lnTo>
                  <a:lnTo>
                    <a:pt x="375" y="566"/>
                  </a:lnTo>
                  <a:lnTo>
                    <a:pt x="399" y="688"/>
                  </a:lnTo>
                  <a:lnTo>
                    <a:pt x="416" y="729"/>
                  </a:lnTo>
                  <a:lnTo>
                    <a:pt x="432" y="719"/>
                  </a:lnTo>
                  <a:lnTo>
                    <a:pt x="446" y="738"/>
                  </a:lnTo>
                  <a:lnTo>
                    <a:pt x="435" y="672"/>
                  </a:lnTo>
                  <a:lnTo>
                    <a:pt x="468" y="588"/>
                  </a:lnTo>
                  <a:lnTo>
                    <a:pt x="514" y="572"/>
                  </a:lnTo>
                  <a:lnTo>
                    <a:pt x="548" y="634"/>
                  </a:lnTo>
                  <a:lnTo>
                    <a:pt x="572" y="687"/>
                  </a:lnTo>
                  <a:lnTo>
                    <a:pt x="568" y="704"/>
                  </a:lnTo>
                  <a:lnTo>
                    <a:pt x="598" y="703"/>
                  </a:lnTo>
                  <a:lnTo>
                    <a:pt x="592" y="671"/>
                  </a:lnTo>
                  <a:lnTo>
                    <a:pt x="615" y="676"/>
                  </a:lnTo>
                  <a:lnTo>
                    <a:pt x="639" y="723"/>
                  </a:lnTo>
                  <a:lnTo>
                    <a:pt x="675" y="703"/>
                  </a:lnTo>
                  <a:lnTo>
                    <a:pt x="625" y="666"/>
                  </a:lnTo>
                  <a:lnTo>
                    <a:pt x="635" y="643"/>
                  </a:lnTo>
                  <a:lnTo>
                    <a:pt x="602" y="614"/>
                  </a:lnTo>
                  <a:lnTo>
                    <a:pt x="617" y="567"/>
                  </a:lnTo>
                  <a:lnTo>
                    <a:pt x="611" y="510"/>
                  </a:lnTo>
                  <a:lnTo>
                    <a:pt x="596" y="465"/>
                  </a:lnTo>
                  <a:lnTo>
                    <a:pt x="566" y="421"/>
                  </a:lnTo>
                  <a:lnTo>
                    <a:pt x="573" y="362"/>
                  </a:lnTo>
                  <a:lnTo>
                    <a:pt x="545" y="329"/>
                  </a:lnTo>
                  <a:lnTo>
                    <a:pt x="548" y="309"/>
                  </a:lnTo>
                  <a:lnTo>
                    <a:pt x="588" y="302"/>
                  </a:lnTo>
                  <a:lnTo>
                    <a:pt x="592" y="322"/>
                  </a:lnTo>
                  <a:lnTo>
                    <a:pt x="645" y="341"/>
                  </a:lnTo>
                  <a:lnTo>
                    <a:pt x="619" y="351"/>
                  </a:lnTo>
                  <a:lnTo>
                    <a:pt x="643" y="388"/>
                  </a:lnTo>
                  <a:lnTo>
                    <a:pt x="652" y="388"/>
                  </a:lnTo>
                  <a:lnTo>
                    <a:pt x="679" y="361"/>
                  </a:lnTo>
                  <a:lnTo>
                    <a:pt x="692" y="338"/>
                  </a:lnTo>
                  <a:lnTo>
                    <a:pt x="719" y="341"/>
                  </a:lnTo>
                  <a:lnTo>
                    <a:pt x="746" y="30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1"/>
            <p:cNvSpPr/>
            <p:nvPr/>
          </p:nvSpPr>
          <p:spPr>
            <a:xfrm>
              <a:off x="4964113" y="6115050"/>
              <a:ext cx="20638" cy="33338"/>
            </a:xfrm>
            <a:custGeom>
              <a:avLst/>
              <a:gdLst/>
              <a:ahLst/>
              <a:cxnLst/>
              <a:rect l="l" t="t" r="r" b="b"/>
              <a:pathLst>
                <a:path w="64" h="106" extrusionOk="0">
                  <a:moveTo>
                    <a:pt x="47" y="10"/>
                  </a:moveTo>
                  <a:lnTo>
                    <a:pt x="10" y="0"/>
                  </a:lnTo>
                  <a:lnTo>
                    <a:pt x="0" y="41"/>
                  </a:lnTo>
                  <a:lnTo>
                    <a:pt x="14" y="101"/>
                  </a:lnTo>
                  <a:lnTo>
                    <a:pt x="50" y="106"/>
                  </a:lnTo>
                  <a:lnTo>
                    <a:pt x="60" y="83"/>
                  </a:lnTo>
                  <a:lnTo>
                    <a:pt x="47" y="47"/>
                  </a:lnTo>
                  <a:lnTo>
                    <a:pt x="64" y="44"/>
                  </a:lnTo>
                  <a:lnTo>
                    <a:pt x="47" y="1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1"/>
            <p:cNvSpPr/>
            <p:nvPr/>
          </p:nvSpPr>
          <p:spPr>
            <a:xfrm>
              <a:off x="4851400" y="6064250"/>
              <a:ext cx="6350" cy="12700"/>
            </a:xfrm>
            <a:custGeom>
              <a:avLst/>
              <a:gdLst/>
              <a:ahLst/>
              <a:cxnLst/>
              <a:rect l="l" t="t" r="r" b="b"/>
              <a:pathLst>
                <a:path w="18" h="43" extrusionOk="0">
                  <a:moveTo>
                    <a:pt x="0" y="13"/>
                  </a:moveTo>
                  <a:lnTo>
                    <a:pt x="18" y="43"/>
                  </a:lnTo>
                  <a:lnTo>
                    <a:pt x="13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1"/>
            <p:cNvSpPr/>
            <p:nvPr/>
          </p:nvSpPr>
          <p:spPr>
            <a:xfrm>
              <a:off x="5008563" y="5988050"/>
              <a:ext cx="17463" cy="11113"/>
            </a:xfrm>
            <a:custGeom>
              <a:avLst/>
              <a:gdLst/>
              <a:ahLst/>
              <a:cxnLst/>
              <a:rect l="l" t="t" r="r" b="b"/>
              <a:pathLst>
                <a:path w="57" h="37" extrusionOk="0">
                  <a:moveTo>
                    <a:pt x="51" y="0"/>
                  </a:moveTo>
                  <a:lnTo>
                    <a:pt x="14" y="21"/>
                  </a:lnTo>
                  <a:lnTo>
                    <a:pt x="0" y="31"/>
                  </a:lnTo>
                  <a:lnTo>
                    <a:pt x="24" y="37"/>
                  </a:lnTo>
                  <a:lnTo>
                    <a:pt x="57" y="17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1"/>
            <p:cNvSpPr/>
            <p:nvPr/>
          </p:nvSpPr>
          <p:spPr>
            <a:xfrm>
              <a:off x="4983163" y="6005513"/>
              <a:ext cx="7938" cy="9525"/>
            </a:xfrm>
            <a:custGeom>
              <a:avLst/>
              <a:gdLst/>
              <a:ahLst/>
              <a:cxnLst/>
              <a:rect l="l" t="t" r="r" b="b"/>
              <a:pathLst>
                <a:path w="24" h="27" extrusionOk="0">
                  <a:moveTo>
                    <a:pt x="4" y="27"/>
                  </a:moveTo>
                  <a:lnTo>
                    <a:pt x="24" y="10"/>
                  </a:lnTo>
                  <a:lnTo>
                    <a:pt x="0" y="0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"/>
            <p:cNvSpPr/>
            <p:nvPr/>
          </p:nvSpPr>
          <p:spPr>
            <a:xfrm>
              <a:off x="5081588" y="5951538"/>
              <a:ext cx="12700" cy="11113"/>
            </a:xfrm>
            <a:custGeom>
              <a:avLst/>
              <a:gdLst/>
              <a:ahLst/>
              <a:cxnLst/>
              <a:rect l="l" t="t" r="r" b="b"/>
              <a:pathLst>
                <a:path w="36" h="37" extrusionOk="0">
                  <a:moveTo>
                    <a:pt x="7" y="37"/>
                  </a:moveTo>
                  <a:lnTo>
                    <a:pt x="36" y="10"/>
                  </a:lnTo>
                  <a:lnTo>
                    <a:pt x="16" y="0"/>
                  </a:lnTo>
                  <a:lnTo>
                    <a:pt x="0" y="27"/>
                  </a:lnTo>
                  <a:lnTo>
                    <a:pt x="7" y="3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1"/>
            <p:cNvSpPr/>
            <p:nvPr/>
          </p:nvSpPr>
          <p:spPr>
            <a:xfrm>
              <a:off x="5103813" y="5957888"/>
              <a:ext cx="14288" cy="22225"/>
            </a:xfrm>
            <a:custGeom>
              <a:avLst/>
              <a:gdLst/>
              <a:ahLst/>
              <a:cxnLst/>
              <a:rect l="l" t="t" r="r" b="b"/>
              <a:pathLst>
                <a:path w="42" h="69" extrusionOk="0">
                  <a:moveTo>
                    <a:pt x="20" y="0"/>
                  </a:moveTo>
                  <a:lnTo>
                    <a:pt x="0" y="13"/>
                  </a:lnTo>
                  <a:lnTo>
                    <a:pt x="15" y="36"/>
                  </a:lnTo>
                  <a:lnTo>
                    <a:pt x="15" y="69"/>
                  </a:lnTo>
                  <a:lnTo>
                    <a:pt x="42" y="45"/>
                  </a:lnTo>
                  <a:lnTo>
                    <a:pt x="41" y="2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1"/>
            <p:cNvSpPr/>
            <p:nvPr/>
          </p:nvSpPr>
          <p:spPr>
            <a:xfrm>
              <a:off x="5114925" y="5991225"/>
              <a:ext cx="9525" cy="19050"/>
            </a:xfrm>
            <a:custGeom>
              <a:avLst/>
              <a:gdLst/>
              <a:ahLst/>
              <a:cxnLst/>
              <a:rect l="l" t="t" r="r" b="b"/>
              <a:pathLst>
                <a:path w="30" h="60" extrusionOk="0">
                  <a:moveTo>
                    <a:pt x="11" y="60"/>
                  </a:moveTo>
                  <a:lnTo>
                    <a:pt x="27" y="40"/>
                  </a:lnTo>
                  <a:lnTo>
                    <a:pt x="30" y="10"/>
                  </a:lnTo>
                  <a:lnTo>
                    <a:pt x="13" y="0"/>
                  </a:lnTo>
                  <a:lnTo>
                    <a:pt x="0" y="10"/>
                  </a:lnTo>
                  <a:lnTo>
                    <a:pt x="0" y="50"/>
                  </a:lnTo>
                  <a:lnTo>
                    <a:pt x="11" y="6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0" name="Google Shape;250;p1"/>
            <p:cNvSpPr/>
            <p:nvPr/>
          </p:nvSpPr>
          <p:spPr>
            <a:xfrm>
              <a:off x="5121275" y="6022975"/>
              <a:ext cx="19050" cy="19050"/>
            </a:xfrm>
            <a:custGeom>
              <a:avLst/>
              <a:gdLst/>
              <a:ahLst/>
              <a:cxnLst/>
              <a:rect l="l" t="t" r="r" b="b"/>
              <a:pathLst>
                <a:path w="57" h="59" extrusionOk="0">
                  <a:moveTo>
                    <a:pt x="57" y="35"/>
                  </a:moveTo>
                  <a:lnTo>
                    <a:pt x="40" y="0"/>
                  </a:lnTo>
                  <a:lnTo>
                    <a:pt x="7" y="10"/>
                  </a:lnTo>
                  <a:lnTo>
                    <a:pt x="0" y="26"/>
                  </a:lnTo>
                  <a:lnTo>
                    <a:pt x="7" y="53"/>
                  </a:lnTo>
                  <a:lnTo>
                    <a:pt x="40" y="59"/>
                  </a:lnTo>
                  <a:lnTo>
                    <a:pt x="57" y="35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"/>
            <p:cNvSpPr/>
            <p:nvPr/>
          </p:nvSpPr>
          <p:spPr>
            <a:xfrm>
              <a:off x="5145088" y="6049963"/>
              <a:ext cx="11113" cy="19050"/>
            </a:xfrm>
            <a:custGeom>
              <a:avLst/>
              <a:gdLst/>
              <a:ahLst/>
              <a:cxnLst/>
              <a:rect l="l" t="t" r="r" b="b"/>
              <a:pathLst>
                <a:path w="33" h="60" extrusionOk="0">
                  <a:moveTo>
                    <a:pt x="9" y="0"/>
                  </a:moveTo>
                  <a:lnTo>
                    <a:pt x="0" y="44"/>
                  </a:lnTo>
                  <a:lnTo>
                    <a:pt x="3" y="60"/>
                  </a:lnTo>
                  <a:lnTo>
                    <a:pt x="33" y="43"/>
                  </a:lnTo>
                  <a:lnTo>
                    <a:pt x="25" y="2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1"/>
            <p:cNvSpPr/>
            <p:nvPr/>
          </p:nvSpPr>
          <p:spPr>
            <a:xfrm>
              <a:off x="5100638" y="6057900"/>
              <a:ext cx="26988" cy="30163"/>
            </a:xfrm>
            <a:custGeom>
              <a:avLst/>
              <a:gdLst/>
              <a:ahLst/>
              <a:cxnLst/>
              <a:rect l="l" t="t" r="r" b="b"/>
              <a:pathLst>
                <a:path w="87" h="95" extrusionOk="0">
                  <a:moveTo>
                    <a:pt x="15" y="89"/>
                  </a:moveTo>
                  <a:lnTo>
                    <a:pt x="35" y="95"/>
                  </a:lnTo>
                  <a:lnTo>
                    <a:pt x="57" y="82"/>
                  </a:lnTo>
                  <a:lnTo>
                    <a:pt x="87" y="29"/>
                  </a:lnTo>
                  <a:lnTo>
                    <a:pt x="50" y="0"/>
                  </a:lnTo>
                  <a:lnTo>
                    <a:pt x="47" y="16"/>
                  </a:lnTo>
                  <a:lnTo>
                    <a:pt x="60" y="39"/>
                  </a:lnTo>
                  <a:lnTo>
                    <a:pt x="47" y="39"/>
                  </a:lnTo>
                  <a:lnTo>
                    <a:pt x="13" y="36"/>
                  </a:lnTo>
                  <a:lnTo>
                    <a:pt x="3" y="46"/>
                  </a:lnTo>
                  <a:lnTo>
                    <a:pt x="27" y="62"/>
                  </a:lnTo>
                  <a:lnTo>
                    <a:pt x="0" y="70"/>
                  </a:lnTo>
                  <a:lnTo>
                    <a:pt x="15" y="89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1"/>
            <p:cNvSpPr/>
            <p:nvPr/>
          </p:nvSpPr>
          <p:spPr>
            <a:xfrm>
              <a:off x="5133975" y="5918200"/>
              <a:ext cx="36513" cy="47625"/>
            </a:xfrm>
            <a:custGeom>
              <a:avLst/>
              <a:gdLst/>
              <a:ahLst/>
              <a:cxnLst/>
              <a:rect l="l" t="t" r="r" b="b"/>
              <a:pathLst>
                <a:path w="118" h="151" extrusionOk="0">
                  <a:moveTo>
                    <a:pt x="111" y="131"/>
                  </a:moveTo>
                  <a:lnTo>
                    <a:pt x="107" y="89"/>
                  </a:lnTo>
                  <a:lnTo>
                    <a:pt x="87" y="69"/>
                  </a:lnTo>
                  <a:lnTo>
                    <a:pt x="87" y="49"/>
                  </a:lnTo>
                  <a:lnTo>
                    <a:pt x="57" y="29"/>
                  </a:lnTo>
                  <a:lnTo>
                    <a:pt x="43" y="32"/>
                  </a:lnTo>
                  <a:lnTo>
                    <a:pt x="27" y="0"/>
                  </a:lnTo>
                  <a:lnTo>
                    <a:pt x="10" y="13"/>
                  </a:lnTo>
                  <a:lnTo>
                    <a:pt x="0" y="50"/>
                  </a:lnTo>
                  <a:lnTo>
                    <a:pt x="24" y="75"/>
                  </a:lnTo>
                  <a:lnTo>
                    <a:pt x="61" y="89"/>
                  </a:lnTo>
                  <a:lnTo>
                    <a:pt x="61" y="122"/>
                  </a:lnTo>
                  <a:lnTo>
                    <a:pt x="98" y="151"/>
                  </a:lnTo>
                  <a:lnTo>
                    <a:pt x="118" y="148"/>
                  </a:lnTo>
                  <a:lnTo>
                    <a:pt x="111" y="13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1"/>
            <p:cNvSpPr/>
            <p:nvPr/>
          </p:nvSpPr>
          <p:spPr>
            <a:xfrm>
              <a:off x="5168900" y="5969000"/>
              <a:ext cx="23813" cy="15875"/>
            </a:xfrm>
            <a:custGeom>
              <a:avLst/>
              <a:gdLst/>
              <a:ahLst/>
              <a:cxnLst/>
              <a:rect l="l" t="t" r="r" b="b"/>
              <a:pathLst>
                <a:path w="74" h="49" extrusionOk="0">
                  <a:moveTo>
                    <a:pt x="71" y="39"/>
                  </a:moveTo>
                  <a:lnTo>
                    <a:pt x="74" y="13"/>
                  </a:lnTo>
                  <a:lnTo>
                    <a:pt x="50" y="0"/>
                  </a:lnTo>
                  <a:lnTo>
                    <a:pt x="17" y="0"/>
                  </a:lnTo>
                  <a:lnTo>
                    <a:pt x="0" y="10"/>
                  </a:lnTo>
                  <a:lnTo>
                    <a:pt x="44" y="49"/>
                  </a:lnTo>
                  <a:lnTo>
                    <a:pt x="71" y="39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"/>
            <p:cNvSpPr/>
            <p:nvPr/>
          </p:nvSpPr>
          <p:spPr>
            <a:xfrm>
              <a:off x="5195888" y="5983288"/>
              <a:ext cx="19050" cy="11113"/>
            </a:xfrm>
            <a:custGeom>
              <a:avLst/>
              <a:gdLst/>
              <a:ahLst/>
              <a:cxnLst/>
              <a:rect l="l" t="t" r="r" b="b"/>
              <a:pathLst>
                <a:path w="60" h="36" extrusionOk="0">
                  <a:moveTo>
                    <a:pt x="0" y="30"/>
                  </a:moveTo>
                  <a:lnTo>
                    <a:pt x="30" y="36"/>
                  </a:lnTo>
                  <a:lnTo>
                    <a:pt x="60" y="19"/>
                  </a:lnTo>
                  <a:lnTo>
                    <a:pt x="60" y="3"/>
                  </a:lnTo>
                  <a:lnTo>
                    <a:pt x="27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6" name="Google Shape;256;p1"/>
            <p:cNvSpPr/>
            <p:nvPr/>
          </p:nvSpPr>
          <p:spPr>
            <a:xfrm>
              <a:off x="5156200" y="5981700"/>
              <a:ext cx="11113" cy="19050"/>
            </a:xfrm>
            <a:custGeom>
              <a:avLst/>
              <a:gdLst/>
              <a:ahLst/>
              <a:cxnLst/>
              <a:rect l="l" t="t" r="r" b="b"/>
              <a:pathLst>
                <a:path w="37" h="57" extrusionOk="0">
                  <a:moveTo>
                    <a:pt x="37" y="24"/>
                  </a:moveTo>
                  <a:lnTo>
                    <a:pt x="0" y="0"/>
                  </a:lnTo>
                  <a:lnTo>
                    <a:pt x="0" y="37"/>
                  </a:lnTo>
                  <a:lnTo>
                    <a:pt x="7" y="57"/>
                  </a:lnTo>
                  <a:lnTo>
                    <a:pt x="37" y="2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1"/>
            <p:cNvSpPr/>
            <p:nvPr/>
          </p:nvSpPr>
          <p:spPr>
            <a:xfrm>
              <a:off x="5173663" y="6018213"/>
              <a:ext cx="20638" cy="25400"/>
            </a:xfrm>
            <a:custGeom>
              <a:avLst/>
              <a:gdLst/>
              <a:ahLst/>
              <a:cxnLst/>
              <a:rect l="l" t="t" r="r" b="b"/>
              <a:pathLst>
                <a:path w="62" h="83" extrusionOk="0">
                  <a:moveTo>
                    <a:pt x="50" y="67"/>
                  </a:moveTo>
                  <a:lnTo>
                    <a:pt x="62" y="40"/>
                  </a:lnTo>
                  <a:lnTo>
                    <a:pt x="56" y="0"/>
                  </a:lnTo>
                  <a:lnTo>
                    <a:pt x="12" y="18"/>
                  </a:lnTo>
                  <a:lnTo>
                    <a:pt x="0" y="54"/>
                  </a:lnTo>
                  <a:lnTo>
                    <a:pt x="27" y="83"/>
                  </a:lnTo>
                  <a:lnTo>
                    <a:pt x="50" y="6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8" name="Google Shape;258;p1"/>
            <p:cNvSpPr/>
            <p:nvPr/>
          </p:nvSpPr>
          <p:spPr>
            <a:xfrm>
              <a:off x="5202238" y="6011863"/>
              <a:ext cx="23813" cy="36513"/>
            </a:xfrm>
            <a:custGeom>
              <a:avLst/>
              <a:gdLst/>
              <a:ahLst/>
              <a:cxnLst/>
              <a:rect l="l" t="t" r="r" b="b"/>
              <a:pathLst>
                <a:path w="77" h="119" extrusionOk="0">
                  <a:moveTo>
                    <a:pt x="77" y="62"/>
                  </a:moveTo>
                  <a:lnTo>
                    <a:pt x="74" y="13"/>
                  </a:lnTo>
                  <a:lnTo>
                    <a:pt x="57" y="0"/>
                  </a:lnTo>
                  <a:lnTo>
                    <a:pt x="17" y="13"/>
                  </a:lnTo>
                  <a:lnTo>
                    <a:pt x="0" y="63"/>
                  </a:lnTo>
                  <a:lnTo>
                    <a:pt x="28" y="119"/>
                  </a:lnTo>
                  <a:lnTo>
                    <a:pt x="45" y="109"/>
                  </a:lnTo>
                  <a:lnTo>
                    <a:pt x="77" y="62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9" name="Google Shape;259;p1"/>
            <p:cNvSpPr/>
            <p:nvPr/>
          </p:nvSpPr>
          <p:spPr>
            <a:xfrm>
              <a:off x="5189538" y="6056313"/>
              <a:ext cx="14288" cy="23813"/>
            </a:xfrm>
            <a:custGeom>
              <a:avLst/>
              <a:gdLst/>
              <a:ahLst/>
              <a:cxnLst/>
              <a:rect l="l" t="t" r="r" b="b"/>
              <a:pathLst>
                <a:path w="47" h="74" extrusionOk="0">
                  <a:moveTo>
                    <a:pt x="38" y="74"/>
                  </a:moveTo>
                  <a:lnTo>
                    <a:pt x="47" y="34"/>
                  </a:lnTo>
                  <a:lnTo>
                    <a:pt x="36" y="0"/>
                  </a:lnTo>
                  <a:lnTo>
                    <a:pt x="0" y="11"/>
                  </a:lnTo>
                  <a:lnTo>
                    <a:pt x="0" y="35"/>
                  </a:lnTo>
                  <a:lnTo>
                    <a:pt x="38" y="7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0" name="Google Shape;260;p1"/>
            <p:cNvSpPr/>
            <p:nvPr/>
          </p:nvSpPr>
          <p:spPr>
            <a:xfrm>
              <a:off x="5237163" y="6035675"/>
              <a:ext cx="28575" cy="31750"/>
            </a:xfrm>
            <a:custGeom>
              <a:avLst/>
              <a:gdLst/>
              <a:ahLst/>
              <a:cxnLst/>
              <a:rect l="l" t="t" r="r" b="b"/>
              <a:pathLst>
                <a:path w="90" h="97" extrusionOk="0">
                  <a:moveTo>
                    <a:pt x="53" y="40"/>
                  </a:moveTo>
                  <a:lnTo>
                    <a:pt x="7" y="63"/>
                  </a:lnTo>
                  <a:lnTo>
                    <a:pt x="0" y="97"/>
                  </a:lnTo>
                  <a:lnTo>
                    <a:pt x="44" y="83"/>
                  </a:lnTo>
                  <a:lnTo>
                    <a:pt x="70" y="53"/>
                  </a:lnTo>
                  <a:lnTo>
                    <a:pt x="76" y="13"/>
                  </a:lnTo>
                  <a:lnTo>
                    <a:pt x="90" y="0"/>
                  </a:lnTo>
                  <a:lnTo>
                    <a:pt x="56" y="3"/>
                  </a:lnTo>
                  <a:lnTo>
                    <a:pt x="53" y="4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1" name="Google Shape;261;p1"/>
            <p:cNvSpPr/>
            <p:nvPr/>
          </p:nvSpPr>
          <p:spPr>
            <a:xfrm>
              <a:off x="5195888" y="6105525"/>
              <a:ext cx="19050" cy="22225"/>
            </a:xfrm>
            <a:custGeom>
              <a:avLst/>
              <a:gdLst/>
              <a:ahLst/>
              <a:cxnLst/>
              <a:rect l="l" t="t" r="r" b="b"/>
              <a:pathLst>
                <a:path w="61" h="71" extrusionOk="0">
                  <a:moveTo>
                    <a:pt x="61" y="44"/>
                  </a:moveTo>
                  <a:lnTo>
                    <a:pt x="27" y="0"/>
                  </a:lnTo>
                  <a:lnTo>
                    <a:pt x="0" y="8"/>
                  </a:lnTo>
                  <a:lnTo>
                    <a:pt x="1" y="24"/>
                  </a:lnTo>
                  <a:lnTo>
                    <a:pt x="20" y="20"/>
                  </a:lnTo>
                  <a:lnTo>
                    <a:pt x="34" y="34"/>
                  </a:lnTo>
                  <a:lnTo>
                    <a:pt x="28" y="71"/>
                  </a:lnTo>
                  <a:lnTo>
                    <a:pt x="61" y="4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2" name="Google Shape;262;p1"/>
            <p:cNvSpPr/>
            <p:nvPr/>
          </p:nvSpPr>
          <p:spPr>
            <a:xfrm>
              <a:off x="5287963" y="6081713"/>
              <a:ext cx="11113" cy="14288"/>
            </a:xfrm>
            <a:custGeom>
              <a:avLst/>
              <a:gdLst/>
              <a:ahLst/>
              <a:cxnLst/>
              <a:rect l="l" t="t" r="r" b="b"/>
              <a:pathLst>
                <a:path w="36" h="45" extrusionOk="0">
                  <a:moveTo>
                    <a:pt x="0" y="30"/>
                  </a:moveTo>
                  <a:lnTo>
                    <a:pt x="10" y="45"/>
                  </a:lnTo>
                  <a:lnTo>
                    <a:pt x="36" y="5"/>
                  </a:lnTo>
                  <a:lnTo>
                    <a:pt x="23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3" name="Google Shape;263;p1"/>
            <p:cNvSpPr/>
            <p:nvPr/>
          </p:nvSpPr>
          <p:spPr>
            <a:xfrm>
              <a:off x="5021263" y="6192838"/>
              <a:ext cx="271463" cy="93663"/>
            </a:xfrm>
            <a:custGeom>
              <a:avLst/>
              <a:gdLst/>
              <a:ahLst/>
              <a:cxnLst/>
              <a:rect l="l" t="t" r="r" b="b"/>
              <a:pathLst>
                <a:path w="854" h="296" extrusionOk="0">
                  <a:moveTo>
                    <a:pt x="841" y="116"/>
                  </a:moveTo>
                  <a:lnTo>
                    <a:pt x="828" y="123"/>
                  </a:lnTo>
                  <a:lnTo>
                    <a:pt x="824" y="146"/>
                  </a:lnTo>
                  <a:lnTo>
                    <a:pt x="811" y="170"/>
                  </a:lnTo>
                  <a:lnTo>
                    <a:pt x="774" y="160"/>
                  </a:lnTo>
                  <a:lnTo>
                    <a:pt x="751" y="170"/>
                  </a:lnTo>
                  <a:lnTo>
                    <a:pt x="728" y="193"/>
                  </a:lnTo>
                  <a:lnTo>
                    <a:pt x="705" y="183"/>
                  </a:lnTo>
                  <a:lnTo>
                    <a:pt x="691" y="157"/>
                  </a:lnTo>
                  <a:lnTo>
                    <a:pt x="684" y="131"/>
                  </a:lnTo>
                  <a:lnTo>
                    <a:pt x="691" y="111"/>
                  </a:lnTo>
                  <a:lnTo>
                    <a:pt x="664" y="104"/>
                  </a:lnTo>
                  <a:lnTo>
                    <a:pt x="634" y="124"/>
                  </a:lnTo>
                  <a:lnTo>
                    <a:pt x="604" y="125"/>
                  </a:lnTo>
                  <a:lnTo>
                    <a:pt x="574" y="108"/>
                  </a:lnTo>
                  <a:lnTo>
                    <a:pt x="518" y="125"/>
                  </a:lnTo>
                  <a:lnTo>
                    <a:pt x="491" y="123"/>
                  </a:lnTo>
                  <a:lnTo>
                    <a:pt x="474" y="96"/>
                  </a:lnTo>
                  <a:lnTo>
                    <a:pt x="448" y="86"/>
                  </a:lnTo>
                  <a:lnTo>
                    <a:pt x="431" y="100"/>
                  </a:lnTo>
                  <a:lnTo>
                    <a:pt x="378" y="107"/>
                  </a:lnTo>
                  <a:lnTo>
                    <a:pt x="347" y="124"/>
                  </a:lnTo>
                  <a:lnTo>
                    <a:pt x="294" y="124"/>
                  </a:lnTo>
                  <a:lnTo>
                    <a:pt x="271" y="134"/>
                  </a:lnTo>
                  <a:lnTo>
                    <a:pt x="247" y="95"/>
                  </a:lnTo>
                  <a:lnTo>
                    <a:pt x="234" y="98"/>
                  </a:lnTo>
                  <a:lnTo>
                    <a:pt x="190" y="92"/>
                  </a:lnTo>
                  <a:lnTo>
                    <a:pt x="190" y="75"/>
                  </a:lnTo>
                  <a:lnTo>
                    <a:pt x="220" y="58"/>
                  </a:lnTo>
                  <a:lnTo>
                    <a:pt x="210" y="35"/>
                  </a:lnTo>
                  <a:lnTo>
                    <a:pt x="180" y="23"/>
                  </a:lnTo>
                  <a:lnTo>
                    <a:pt x="150" y="33"/>
                  </a:lnTo>
                  <a:lnTo>
                    <a:pt x="120" y="63"/>
                  </a:lnTo>
                  <a:lnTo>
                    <a:pt x="97" y="43"/>
                  </a:lnTo>
                  <a:lnTo>
                    <a:pt x="90" y="0"/>
                  </a:lnTo>
                  <a:lnTo>
                    <a:pt x="67" y="0"/>
                  </a:lnTo>
                  <a:lnTo>
                    <a:pt x="53" y="30"/>
                  </a:lnTo>
                  <a:lnTo>
                    <a:pt x="80" y="56"/>
                  </a:lnTo>
                  <a:lnTo>
                    <a:pt x="64" y="73"/>
                  </a:lnTo>
                  <a:lnTo>
                    <a:pt x="47" y="61"/>
                  </a:lnTo>
                  <a:lnTo>
                    <a:pt x="23" y="27"/>
                  </a:lnTo>
                  <a:lnTo>
                    <a:pt x="0" y="17"/>
                  </a:lnTo>
                  <a:lnTo>
                    <a:pt x="6" y="37"/>
                  </a:lnTo>
                  <a:lnTo>
                    <a:pt x="4" y="57"/>
                  </a:lnTo>
                  <a:lnTo>
                    <a:pt x="21" y="84"/>
                  </a:lnTo>
                  <a:lnTo>
                    <a:pt x="18" y="116"/>
                  </a:lnTo>
                  <a:lnTo>
                    <a:pt x="24" y="150"/>
                  </a:lnTo>
                  <a:lnTo>
                    <a:pt x="48" y="183"/>
                  </a:lnTo>
                  <a:lnTo>
                    <a:pt x="84" y="170"/>
                  </a:lnTo>
                  <a:lnTo>
                    <a:pt x="115" y="155"/>
                  </a:lnTo>
                  <a:lnTo>
                    <a:pt x="165" y="169"/>
                  </a:lnTo>
                  <a:lnTo>
                    <a:pt x="195" y="195"/>
                  </a:lnTo>
                  <a:lnTo>
                    <a:pt x="235" y="191"/>
                  </a:lnTo>
                  <a:lnTo>
                    <a:pt x="268" y="201"/>
                  </a:lnTo>
                  <a:lnTo>
                    <a:pt x="305" y="211"/>
                  </a:lnTo>
                  <a:lnTo>
                    <a:pt x="335" y="200"/>
                  </a:lnTo>
                  <a:lnTo>
                    <a:pt x="375" y="227"/>
                  </a:lnTo>
                  <a:lnTo>
                    <a:pt x="402" y="256"/>
                  </a:lnTo>
                  <a:lnTo>
                    <a:pt x="389" y="289"/>
                  </a:lnTo>
                  <a:lnTo>
                    <a:pt x="402" y="296"/>
                  </a:lnTo>
                  <a:lnTo>
                    <a:pt x="419" y="286"/>
                  </a:lnTo>
                  <a:lnTo>
                    <a:pt x="469" y="286"/>
                  </a:lnTo>
                  <a:lnTo>
                    <a:pt x="492" y="276"/>
                  </a:lnTo>
                  <a:lnTo>
                    <a:pt x="526" y="246"/>
                  </a:lnTo>
                  <a:lnTo>
                    <a:pt x="583" y="244"/>
                  </a:lnTo>
                  <a:lnTo>
                    <a:pt x="618" y="258"/>
                  </a:lnTo>
                  <a:lnTo>
                    <a:pt x="662" y="243"/>
                  </a:lnTo>
                  <a:lnTo>
                    <a:pt x="712" y="260"/>
                  </a:lnTo>
                  <a:lnTo>
                    <a:pt x="739" y="257"/>
                  </a:lnTo>
                  <a:lnTo>
                    <a:pt x="775" y="237"/>
                  </a:lnTo>
                  <a:lnTo>
                    <a:pt x="795" y="252"/>
                  </a:lnTo>
                  <a:lnTo>
                    <a:pt x="822" y="239"/>
                  </a:lnTo>
                  <a:lnTo>
                    <a:pt x="844" y="205"/>
                  </a:lnTo>
                  <a:lnTo>
                    <a:pt x="851" y="182"/>
                  </a:lnTo>
                  <a:lnTo>
                    <a:pt x="854" y="169"/>
                  </a:lnTo>
                  <a:lnTo>
                    <a:pt x="838" y="143"/>
                  </a:lnTo>
                  <a:lnTo>
                    <a:pt x="841" y="116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4" name="Google Shape;264;p1"/>
            <p:cNvSpPr/>
            <p:nvPr/>
          </p:nvSpPr>
          <p:spPr>
            <a:xfrm>
              <a:off x="5345113" y="6216650"/>
              <a:ext cx="14288" cy="19050"/>
            </a:xfrm>
            <a:custGeom>
              <a:avLst/>
              <a:gdLst/>
              <a:ahLst/>
              <a:cxnLst/>
              <a:rect l="l" t="t" r="r" b="b"/>
              <a:pathLst>
                <a:path w="47" h="60" extrusionOk="0">
                  <a:moveTo>
                    <a:pt x="27" y="17"/>
                  </a:moveTo>
                  <a:lnTo>
                    <a:pt x="13" y="7"/>
                  </a:lnTo>
                  <a:lnTo>
                    <a:pt x="0" y="37"/>
                  </a:lnTo>
                  <a:lnTo>
                    <a:pt x="7" y="60"/>
                  </a:lnTo>
                  <a:lnTo>
                    <a:pt x="47" y="20"/>
                  </a:lnTo>
                  <a:lnTo>
                    <a:pt x="44" y="0"/>
                  </a:lnTo>
                  <a:lnTo>
                    <a:pt x="27" y="1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1"/>
            <p:cNvSpPr/>
            <p:nvPr/>
          </p:nvSpPr>
          <p:spPr>
            <a:xfrm>
              <a:off x="5367338" y="6161088"/>
              <a:ext cx="17463" cy="58738"/>
            </a:xfrm>
            <a:custGeom>
              <a:avLst/>
              <a:gdLst/>
              <a:ahLst/>
              <a:cxnLst/>
              <a:rect l="l" t="t" r="r" b="b"/>
              <a:pathLst>
                <a:path w="57" h="186" extrusionOk="0">
                  <a:moveTo>
                    <a:pt x="30" y="63"/>
                  </a:moveTo>
                  <a:lnTo>
                    <a:pt x="30" y="37"/>
                  </a:lnTo>
                  <a:lnTo>
                    <a:pt x="46" y="27"/>
                  </a:lnTo>
                  <a:lnTo>
                    <a:pt x="19" y="0"/>
                  </a:lnTo>
                  <a:lnTo>
                    <a:pt x="26" y="27"/>
                  </a:lnTo>
                  <a:lnTo>
                    <a:pt x="10" y="50"/>
                  </a:lnTo>
                  <a:lnTo>
                    <a:pt x="10" y="74"/>
                  </a:lnTo>
                  <a:lnTo>
                    <a:pt x="4" y="96"/>
                  </a:lnTo>
                  <a:lnTo>
                    <a:pt x="0" y="116"/>
                  </a:lnTo>
                  <a:lnTo>
                    <a:pt x="24" y="140"/>
                  </a:lnTo>
                  <a:lnTo>
                    <a:pt x="5" y="176"/>
                  </a:lnTo>
                  <a:lnTo>
                    <a:pt x="8" y="186"/>
                  </a:lnTo>
                  <a:lnTo>
                    <a:pt x="38" y="176"/>
                  </a:lnTo>
                  <a:lnTo>
                    <a:pt x="57" y="126"/>
                  </a:lnTo>
                  <a:lnTo>
                    <a:pt x="24" y="103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6" name="Google Shape;266;p1"/>
            <p:cNvSpPr/>
            <p:nvPr/>
          </p:nvSpPr>
          <p:spPr>
            <a:xfrm>
              <a:off x="5113338" y="5576888"/>
              <a:ext cx="22225" cy="25400"/>
            </a:xfrm>
            <a:custGeom>
              <a:avLst/>
              <a:gdLst/>
              <a:ahLst/>
              <a:cxnLst/>
              <a:rect l="l" t="t" r="r" b="b"/>
              <a:pathLst>
                <a:path w="67" h="82" extrusionOk="0">
                  <a:moveTo>
                    <a:pt x="67" y="59"/>
                  </a:moveTo>
                  <a:lnTo>
                    <a:pt x="66" y="16"/>
                  </a:lnTo>
                  <a:lnTo>
                    <a:pt x="39" y="0"/>
                  </a:lnTo>
                  <a:lnTo>
                    <a:pt x="4" y="33"/>
                  </a:lnTo>
                  <a:lnTo>
                    <a:pt x="0" y="56"/>
                  </a:lnTo>
                  <a:lnTo>
                    <a:pt x="37" y="82"/>
                  </a:lnTo>
                  <a:lnTo>
                    <a:pt x="67" y="59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"/>
            <p:cNvSpPr/>
            <p:nvPr/>
          </p:nvSpPr>
          <p:spPr>
            <a:xfrm>
              <a:off x="5200650" y="5613400"/>
              <a:ext cx="25400" cy="14288"/>
            </a:xfrm>
            <a:custGeom>
              <a:avLst/>
              <a:gdLst/>
              <a:ahLst/>
              <a:cxnLst/>
              <a:rect l="l" t="t" r="r" b="b"/>
              <a:pathLst>
                <a:path w="79" h="42" extrusionOk="0">
                  <a:moveTo>
                    <a:pt x="79" y="13"/>
                  </a:moveTo>
                  <a:lnTo>
                    <a:pt x="35" y="0"/>
                  </a:lnTo>
                  <a:lnTo>
                    <a:pt x="6" y="16"/>
                  </a:lnTo>
                  <a:lnTo>
                    <a:pt x="0" y="33"/>
                  </a:lnTo>
                  <a:lnTo>
                    <a:pt x="36" y="36"/>
                  </a:lnTo>
                  <a:lnTo>
                    <a:pt x="76" y="42"/>
                  </a:lnTo>
                  <a:lnTo>
                    <a:pt x="79" y="1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"/>
            <p:cNvSpPr/>
            <p:nvPr/>
          </p:nvSpPr>
          <p:spPr>
            <a:xfrm>
              <a:off x="5159375" y="5661025"/>
              <a:ext cx="44450" cy="46038"/>
            </a:xfrm>
            <a:custGeom>
              <a:avLst/>
              <a:gdLst/>
              <a:ahLst/>
              <a:cxnLst/>
              <a:rect l="l" t="t" r="r" b="b"/>
              <a:pathLst>
                <a:path w="140" h="146" extrusionOk="0">
                  <a:moveTo>
                    <a:pt x="90" y="65"/>
                  </a:moveTo>
                  <a:lnTo>
                    <a:pt x="56" y="53"/>
                  </a:lnTo>
                  <a:lnTo>
                    <a:pt x="0" y="53"/>
                  </a:lnTo>
                  <a:lnTo>
                    <a:pt x="14" y="103"/>
                  </a:lnTo>
                  <a:lnTo>
                    <a:pt x="41" y="146"/>
                  </a:lnTo>
                  <a:lnTo>
                    <a:pt x="64" y="99"/>
                  </a:lnTo>
                  <a:lnTo>
                    <a:pt x="81" y="99"/>
                  </a:lnTo>
                  <a:lnTo>
                    <a:pt x="74" y="122"/>
                  </a:lnTo>
                  <a:lnTo>
                    <a:pt x="114" y="139"/>
                  </a:lnTo>
                  <a:lnTo>
                    <a:pt x="104" y="82"/>
                  </a:lnTo>
                  <a:lnTo>
                    <a:pt x="140" y="22"/>
                  </a:lnTo>
                  <a:lnTo>
                    <a:pt x="106" y="0"/>
                  </a:lnTo>
                  <a:lnTo>
                    <a:pt x="90" y="65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1"/>
            <p:cNvSpPr/>
            <p:nvPr/>
          </p:nvSpPr>
          <p:spPr>
            <a:xfrm>
              <a:off x="5246688" y="5751513"/>
              <a:ext cx="79375" cy="46038"/>
            </a:xfrm>
            <a:custGeom>
              <a:avLst/>
              <a:gdLst/>
              <a:ahLst/>
              <a:cxnLst/>
              <a:rect l="l" t="t" r="r" b="b"/>
              <a:pathLst>
                <a:path w="251" h="146" extrusionOk="0">
                  <a:moveTo>
                    <a:pt x="174" y="73"/>
                  </a:moveTo>
                  <a:lnTo>
                    <a:pt x="204" y="99"/>
                  </a:lnTo>
                  <a:lnTo>
                    <a:pt x="251" y="76"/>
                  </a:lnTo>
                  <a:lnTo>
                    <a:pt x="184" y="43"/>
                  </a:lnTo>
                  <a:lnTo>
                    <a:pt x="180" y="13"/>
                  </a:lnTo>
                  <a:lnTo>
                    <a:pt x="143" y="0"/>
                  </a:lnTo>
                  <a:lnTo>
                    <a:pt x="121" y="20"/>
                  </a:lnTo>
                  <a:lnTo>
                    <a:pt x="77" y="21"/>
                  </a:lnTo>
                  <a:lnTo>
                    <a:pt x="71" y="44"/>
                  </a:lnTo>
                  <a:lnTo>
                    <a:pt x="0" y="41"/>
                  </a:lnTo>
                  <a:lnTo>
                    <a:pt x="4" y="81"/>
                  </a:lnTo>
                  <a:lnTo>
                    <a:pt x="67" y="107"/>
                  </a:lnTo>
                  <a:lnTo>
                    <a:pt x="94" y="67"/>
                  </a:lnTo>
                  <a:lnTo>
                    <a:pt x="137" y="77"/>
                  </a:lnTo>
                  <a:lnTo>
                    <a:pt x="81" y="113"/>
                  </a:lnTo>
                  <a:lnTo>
                    <a:pt x="115" y="144"/>
                  </a:lnTo>
                  <a:lnTo>
                    <a:pt x="171" y="146"/>
                  </a:lnTo>
                  <a:lnTo>
                    <a:pt x="191" y="122"/>
                  </a:lnTo>
                  <a:lnTo>
                    <a:pt x="174" y="7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"/>
            <p:cNvSpPr/>
            <p:nvPr/>
          </p:nvSpPr>
          <p:spPr>
            <a:xfrm>
              <a:off x="5246688" y="5843588"/>
              <a:ext cx="30163" cy="47625"/>
            </a:xfrm>
            <a:custGeom>
              <a:avLst/>
              <a:gdLst/>
              <a:ahLst/>
              <a:cxnLst/>
              <a:rect l="l" t="t" r="r" b="b"/>
              <a:pathLst>
                <a:path w="95" h="152" extrusionOk="0">
                  <a:moveTo>
                    <a:pt x="74" y="3"/>
                  </a:moveTo>
                  <a:lnTo>
                    <a:pt x="34" y="0"/>
                  </a:lnTo>
                  <a:lnTo>
                    <a:pt x="4" y="6"/>
                  </a:lnTo>
                  <a:lnTo>
                    <a:pt x="0" y="40"/>
                  </a:lnTo>
                  <a:lnTo>
                    <a:pt x="45" y="70"/>
                  </a:lnTo>
                  <a:lnTo>
                    <a:pt x="18" y="116"/>
                  </a:lnTo>
                  <a:lnTo>
                    <a:pt x="58" y="152"/>
                  </a:lnTo>
                  <a:lnTo>
                    <a:pt x="72" y="109"/>
                  </a:lnTo>
                  <a:lnTo>
                    <a:pt x="95" y="92"/>
                  </a:lnTo>
                  <a:lnTo>
                    <a:pt x="90" y="59"/>
                  </a:lnTo>
                  <a:lnTo>
                    <a:pt x="74" y="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1"/>
            <p:cNvSpPr/>
            <p:nvPr/>
          </p:nvSpPr>
          <p:spPr>
            <a:xfrm>
              <a:off x="5262563" y="5951538"/>
              <a:ext cx="31750" cy="26988"/>
            </a:xfrm>
            <a:custGeom>
              <a:avLst/>
              <a:gdLst/>
              <a:ahLst/>
              <a:cxnLst/>
              <a:rect l="l" t="t" r="r" b="b"/>
              <a:pathLst>
                <a:path w="100" h="84" extrusionOk="0">
                  <a:moveTo>
                    <a:pt x="77" y="51"/>
                  </a:moveTo>
                  <a:lnTo>
                    <a:pt x="100" y="0"/>
                  </a:lnTo>
                  <a:lnTo>
                    <a:pt x="46" y="31"/>
                  </a:lnTo>
                  <a:lnTo>
                    <a:pt x="13" y="38"/>
                  </a:lnTo>
                  <a:lnTo>
                    <a:pt x="0" y="84"/>
                  </a:lnTo>
                  <a:lnTo>
                    <a:pt x="46" y="51"/>
                  </a:lnTo>
                  <a:lnTo>
                    <a:pt x="77" y="5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"/>
            <p:cNvSpPr/>
            <p:nvPr/>
          </p:nvSpPr>
          <p:spPr>
            <a:xfrm>
              <a:off x="5316538" y="5932488"/>
              <a:ext cx="41275" cy="22225"/>
            </a:xfrm>
            <a:custGeom>
              <a:avLst/>
              <a:gdLst/>
              <a:ahLst/>
              <a:cxnLst/>
              <a:rect l="l" t="t" r="r" b="b"/>
              <a:pathLst>
                <a:path w="130" h="74" extrusionOk="0">
                  <a:moveTo>
                    <a:pt x="130" y="37"/>
                  </a:moveTo>
                  <a:lnTo>
                    <a:pt x="127" y="10"/>
                  </a:lnTo>
                  <a:lnTo>
                    <a:pt x="100" y="10"/>
                  </a:lnTo>
                  <a:lnTo>
                    <a:pt x="84" y="0"/>
                  </a:lnTo>
                  <a:lnTo>
                    <a:pt x="67" y="0"/>
                  </a:lnTo>
                  <a:lnTo>
                    <a:pt x="17" y="15"/>
                  </a:lnTo>
                  <a:lnTo>
                    <a:pt x="0" y="55"/>
                  </a:lnTo>
                  <a:lnTo>
                    <a:pt x="40" y="54"/>
                  </a:lnTo>
                  <a:lnTo>
                    <a:pt x="60" y="74"/>
                  </a:lnTo>
                  <a:lnTo>
                    <a:pt x="84" y="60"/>
                  </a:lnTo>
                  <a:lnTo>
                    <a:pt x="80" y="34"/>
                  </a:lnTo>
                  <a:lnTo>
                    <a:pt x="130" y="3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1"/>
            <p:cNvSpPr/>
            <p:nvPr/>
          </p:nvSpPr>
          <p:spPr>
            <a:xfrm>
              <a:off x="5354638" y="6049963"/>
              <a:ext cx="41275" cy="31750"/>
            </a:xfrm>
            <a:custGeom>
              <a:avLst/>
              <a:gdLst/>
              <a:ahLst/>
              <a:cxnLst/>
              <a:rect l="l" t="t" r="r" b="b"/>
              <a:pathLst>
                <a:path w="130" h="100" extrusionOk="0">
                  <a:moveTo>
                    <a:pt x="86" y="0"/>
                  </a:moveTo>
                  <a:lnTo>
                    <a:pt x="36" y="4"/>
                  </a:lnTo>
                  <a:lnTo>
                    <a:pt x="7" y="40"/>
                  </a:lnTo>
                  <a:lnTo>
                    <a:pt x="0" y="80"/>
                  </a:lnTo>
                  <a:lnTo>
                    <a:pt x="24" y="100"/>
                  </a:lnTo>
                  <a:lnTo>
                    <a:pt x="17" y="50"/>
                  </a:lnTo>
                  <a:lnTo>
                    <a:pt x="61" y="30"/>
                  </a:lnTo>
                  <a:lnTo>
                    <a:pt x="97" y="37"/>
                  </a:lnTo>
                  <a:lnTo>
                    <a:pt x="110" y="20"/>
                  </a:lnTo>
                  <a:lnTo>
                    <a:pt x="130" y="10"/>
                  </a:lnTo>
                  <a:lnTo>
                    <a:pt x="10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"/>
            <p:cNvSpPr/>
            <p:nvPr/>
          </p:nvSpPr>
          <p:spPr>
            <a:xfrm>
              <a:off x="5349875" y="6026150"/>
              <a:ext cx="15875" cy="19050"/>
            </a:xfrm>
            <a:custGeom>
              <a:avLst/>
              <a:gdLst/>
              <a:ahLst/>
              <a:cxnLst/>
              <a:rect l="l" t="t" r="r" b="b"/>
              <a:pathLst>
                <a:path w="53" h="57" extrusionOk="0">
                  <a:moveTo>
                    <a:pt x="0" y="20"/>
                  </a:moveTo>
                  <a:lnTo>
                    <a:pt x="20" y="23"/>
                  </a:lnTo>
                  <a:lnTo>
                    <a:pt x="6" y="47"/>
                  </a:lnTo>
                  <a:lnTo>
                    <a:pt x="13" y="57"/>
                  </a:lnTo>
                  <a:lnTo>
                    <a:pt x="53" y="40"/>
                  </a:lnTo>
                  <a:lnTo>
                    <a:pt x="36" y="10"/>
                  </a:lnTo>
                  <a:lnTo>
                    <a:pt x="6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5" name="Google Shape;275;p1"/>
            <p:cNvSpPr/>
            <p:nvPr/>
          </p:nvSpPr>
          <p:spPr>
            <a:xfrm>
              <a:off x="5330825" y="5999163"/>
              <a:ext cx="9525" cy="14288"/>
            </a:xfrm>
            <a:custGeom>
              <a:avLst/>
              <a:gdLst/>
              <a:ahLst/>
              <a:cxnLst/>
              <a:rect l="l" t="t" r="r" b="b"/>
              <a:pathLst>
                <a:path w="26" h="43" extrusionOk="0">
                  <a:moveTo>
                    <a:pt x="0" y="27"/>
                  </a:moveTo>
                  <a:lnTo>
                    <a:pt x="3" y="43"/>
                  </a:lnTo>
                  <a:lnTo>
                    <a:pt x="23" y="40"/>
                  </a:lnTo>
                  <a:lnTo>
                    <a:pt x="26" y="20"/>
                  </a:lnTo>
                  <a:lnTo>
                    <a:pt x="9" y="0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6" name="Google Shape;276;p1"/>
            <p:cNvSpPr/>
            <p:nvPr/>
          </p:nvSpPr>
          <p:spPr>
            <a:xfrm>
              <a:off x="5302250" y="5954713"/>
              <a:ext cx="11113" cy="7938"/>
            </a:xfrm>
            <a:custGeom>
              <a:avLst/>
              <a:gdLst/>
              <a:ahLst/>
              <a:cxnLst/>
              <a:rect l="l" t="t" r="r" b="b"/>
              <a:pathLst>
                <a:path w="34" h="24" extrusionOk="0">
                  <a:moveTo>
                    <a:pt x="0" y="24"/>
                  </a:moveTo>
                  <a:lnTo>
                    <a:pt x="34" y="19"/>
                  </a:lnTo>
                  <a:lnTo>
                    <a:pt x="9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1"/>
            <p:cNvSpPr/>
            <p:nvPr/>
          </p:nvSpPr>
          <p:spPr>
            <a:xfrm>
              <a:off x="5427663" y="6102350"/>
              <a:ext cx="55563" cy="65088"/>
            </a:xfrm>
            <a:custGeom>
              <a:avLst/>
              <a:gdLst/>
              <a:ahLst/>
              <a:cxnLst/>
              <a:rect l="l" t="t" r="r" b="b"/>
              <a:pathLst>
                <a:path w="175" h="207" extrusionOk="0">
                  <a:moveTo>
                    <a:pt x="175" y="0"/>
                  </a:moveTo>
                  <a:lnTo>
                    <a:pt x="114" y="25"/>
                  </a:lnTo>
                  <a:lnTo>
                    <a:pt x="68" y="41"/>
                  </a:lnTo>
                  <a:lnTo>
                    <a:pt x="29" y="95"/>
                  </a:lnTo>
                  <a:lnTo>
                    <a:pt x="12" y="138"/>
                  </a:lnTo>
                  <a:lnTo>
                    <a:pt x="0" y="155"/>
                  </a:lnTo>
                  <a:lnTo>
                    <a:pt x="35" y="154"/>
                  </a:lnTo>
                  <a:lnTo>
                    <a:pt x="30" y="207"/>
                  </a:lnTo>
                  <a:lnTo>
                    <a:pt x="90" y="184"/>
                  </a:lnTo>
                  <a:lnTo>
                    <a:pt x="126" y="110"/>
                  </a:lnTo>
                  <a:lnTo>
                    <a:pt x="134" y="64"/>
                  </a:lnTo>
                  <a:lnTo>
                    <a:pt x="175" y="3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8" name="Google Shape;278;p1"/>
            <p:cNvSpPr/>
            <p:nvPr/>
          </p:nvSpPr>
          <p:spPr>
            <a:xfrm>
              <a:off x="4681538" y="5435600"/>
              <a:ext cx="641350" cy="520700"/>
            </a:xfrm>
            <a:custGeom>
              <a:avLst/>
              <a:gdLst/>
              <a:ahLst/>
              <a:cxnLst/>
              <a:rect l="l" t="t" r="r" b="b"/>
              <a:pathLst>
                <a:path w="2020" h="1640" extrusionOk="0">
                  <a:moveTo>
                    <a:pt x="1020" y="1545"/>
                  </a:moveTo>
                  <a:lnTo>
                    <a:pt x="1003" y="1525"/>
                  </a:lnTo>
                  <a:lnTo>
                    <a:pt x="1053" y="1505"/>
                  </a:lnTo>
                  <a:lnTo>
                    <a:pt x="1096" y="1512"/>
                  </a:lnTo>
                  <a:lnTo>
                    <a:pt x="1086" y="1545"/>
                  </a:lnTo>
                  <a:lnTo>
                    <a:pt x="1113" y="1561"/>
                  </a:lnTo>
                  <a:lnTo>
                    <a:pt x="1150" y="1607"/>
                  </a:lnTo>
                  <a:lnTo>
                    <a:pt x="1183" y="1606"/>
                  </a:lnTo>
                  <a:lnTo>
                    <a:pt x="1211" y="1640"/>
                  </a:lnTo>
                  <a:lnTo>
                    <a:pt x="1264" y="1630"/>
                  </a:lnTo>
                  <a:lnTo>
                    <a:pt x="1240" y="1586"/>
                  </a:lnTo>
                  <a:lnTo>
                    <a:pt x="1207" y="1544"/>
                  </a:lnTo>
                  <a:lnTo>
                    <a:pt x="1220" y="1524"/>
                  </a:lnTo>
                  <a:lnTo>
                    <a:pt x="1209" y="1507"/>
                  </a:lnTo>
                  <a:lnTo>
                    <a:pt x="1226" y="1454"/>
                  </a:lnTo>
                  <a:lnTo>
                    <a:pt x="1199" y="1424"/>
                  </a:lnTo>
                  <a:lnTo>
                    <a:pt x="1122" y="1388"/>
                  </a:lnTo>
                  <a:lnTo>
                    <a:pt x="1098" y="1349"/>
                  </a:lnTo>
                  <a:lnTo>
                    <a:pt x="1048" y="1346"/>
                  </a:lnTo>
                  <a:lnTo>
                    <a:pt x="1022" y="1326"/>
                  </a:lnTo>
                  <a:lnTo>
                    <a:pt x="1004" y="1277"/>
                  </a:lnTo>
                  <a:lnTo>
                    <a:pt x="930" y="1234"/>
                  </a:lnTo>
                  <a:lnTo>
                    <a:pt x="930" y="1258"/>
                  </a:lnTo>
                  <a:lnTo>
                    <a:pt x="887" y="1251"/>
                  </a:lnTo>
                  <a:lnTo>
                    <a:pt x="887" y="1221"/>
                  </a:lnTo>
                  <a:lnTo>
                    <a:pt x="837" y="1199"/>
                  </a:lnTo>
                  <a:lnTo>
                    <a:pt x="777" y="1195"/>
                  </a:lnTo>
                  <a:lnTo>
                    <a:pt x="783" y="1158"/>
                  </a:lnTo>
                  <a:lnTo>
                    <a:pt x="833" y="1169"/>
                  </a:lnTo>
                  <a:lnTo>
                    <a:pt x="877" y="1179"/>
                  </a:lnTo>
                  <a:lnTo>
                    <a:pt x="909" y="1161"/>
                  </a:lnTo>
                  <a:lnTo>
                    <a:pt x="943" y="1105"/>
                  </a:lnTo>
                  <a:lnTo>
                    <a:pt x="899" y="1095"/>
                  </a:lnTo>
                  <a:lnTo>
                    <a:pt x="882" y="1075"/>
                  </a:lnTo>
                  <a:lnTo>
                    <a:pt x="896" y="1058"/>
                  </a:lnTo>
                  <a:lnTo>
                    <a:pt x="878" y="1029"/>
                  </a:lnTo>
                  <a:lnTo>
                    <a:pt x="915" y="991"/>
                  </a:lnTo>
                  <a:lnTo>
                    <a:pt x="965" y="1048"/>
                  </a:lnTo>
                  <a:lnTo>
                    <a:pt x="993" y="1081"/>
                  </a:lnTo>
                  <a:lnTo>
                    <a:pt x="956" y="1088"/>
                  </a:lnTo>
                  <a:lnTo>
                    <a:pt x="956" y="1111"/>
                  </a:lnTo>
                  <a:lnTo>
                    <a:pt x="1016" y="1124"/>
                  </a:lnTo>
                  <a:lnTo>
                    <a:pt x="1025" y="1030"/>
                  </a:lnTo>
                  <a:lnTo>
                    <a:pt x="935" y="939"/>
                  </a:lnTo>
                  <a:lnTo>
                    <a:pt x="891" y="922"/>
                  </a:lnTo>
                  <a:lnTo>
                    <a:pt x="880" y="837"/>
                  </a:lnTo>
                  <a:lnTo>
                    <a:pt x="807" y="767"/>
                  </a:lnTo>
                  <a:lnTo>
                    <a:pt x="786" y="691"/>
                  </a:lnTo>
                  <a:lnTo>
                    <a:pt x="801" y="642"/>
                  </a:lnTo>
                  <a:lnTo>
                    <a:pt x="784" y="588"/>
                  </a:lnTo>
                  <a:lnTo>
                    <a:pt x="814" y="541"/>
                  </a:lnTo>
                  <a:lnTo>
                    <a:pt x="847" y="521"/>
                  </a:lnTo>
                  <a:lnTo>
                    <a:pt x="853" y="484"/>
                  </a:lnTo>
                  <a:lnTo>
                    <a:pt x="904" y="498"/>
                  </a:lnTo>
                  <a:lnTo>
                    <a:pt x="894" y="535"/>
                  </a:lnTo>
                  <a:lnTo>
                    <a:pt x="878" y="561"/>
                  </a:lnTo>
                  <a:lnTo>
                    <a:pt x="888" y="594"/>
                  </a:lnTo>
                  <a:lnTo>
                    <a:pt x="898" y="620"/>
                  </a:lnTo>
                  <a:lnTo>
                    <a:pt x="938" y="614"/>
                  </a:lnTo>
                  <a:lnTo>
                    <a:pt x="952" y="659"/>
                  </a:lnTo>
                  <a:lnTo>
                    <a:pt x="1012" y="673"/>
                  </a:lnTo>
                  <a:lnTo>
                    <a:pt x="1025" y="708"/>
                  </a:lnTo>
                  <a:lnTo>
                    <a:pt x="1013" y="759"/>
                  </a:lnTo>
                  <a:lnTo>
                    <a:pt x="1040" y="782"/>
                  </a:lnTo>
                  <a:lnTo>
                    <a:pt x="1050" y="765"/>
                  </a:lnTo>
                  <a:lnTo>
                    <a:pt x="1096" y="798"/>
                  </a:lnTo>
                  <a:lnTo>
                    <a:pt x="1137" y="777"/>
                  </a:lnTo>
                  <a:lnTo>
                    <a:pt x="1038" y="698"/>
                  </a:lnTo>
                  <a:lnTo>
                    <a:pt x="1048" y="665"/>
                  </a:lnTo>
                  <a:lnTo>
                    <a:pt x="1079" y="652"/>
                  </a:lnTo>
                  <a:lnTo>
                    <a:pt x="1112" y="672"/>
                  </a:lnTo>
                  <a:lnTo>
                    <a:pt x="1115" y="712"/>
                  </a:lnTo>
                  <a:lnTo>
                    <a:pt x="1162" y="754"/>
                  </a:lnTo>
                  <a:lnTo>
                    <a:pt x="1209" y="747"/>
                  </a:lnTo>
                  <a:lnTo>
                    <a:pt x="1209" y="707"/>
                  </a:lnTo>
                  <a:lnTo>
                    <a:pt x="1125" y="658"/>
                  </a:lnTo>
                  <a:lnTo>
                    <a:pt x="1121" y="615"/>
                  </a:lnTo>
                  <a:lnTo>
                    <a:pt x="1188" y="591"/>
                  </a:lnTo>
                  <a:lnTo>
                    <a:pt x="1215" y="617"/>
                  </a:lnTo>
                  <a:lnTo>
                    <a:pt x="1238" y="617"/>
                  </a:lnTo>
                  <a:lnTo>
                    <a:pt x="1295" y="679"/>
                  </a:lnTo>
                  <a:lnTo>
                    <a:pt x="1332" y="649"/>
                  </a:lnTo>
                  <a:lnTo>
                    <a:pt x="1301" y="620"/>
                  </a:lnTo>
                  <a:lnTo>
                    <a:pt x="1255" y="594"/>
                  </a:lnTo>
                  <a:lnTo>
                    <a:pt x="1218" y="541"/>
                  </a:lnTo>
                  <a:lnTo>
                    <a:pt x="1215" y="568"/>
                  </a:lnTo>
                  <a:lnTo>
                    <a:pt x="1174" y="561"/>
                  </a:lnTo>
                  <a:lnTo>
                    <a:pt x="1161" y="538"/>
                  </a:lnTo>
                  <a:lnTo>
                    <a:pt x="1183" y="515"/>
                  </a:lnTo>
                  <a:lnTo>
                    <a:pt x="1143" y="499"/>
                  </a:lnTo>
                  <a:lnTo>
                    <a:pt x="1140" y="462"/>
                  </a:lnTo>
                  <a:lnTo>
                    <a:pt x="1177" y="419"/>
                  </a:lnTo>
                  <a:lnTo>
                    <a:pt x="1230" y="451"/>
                  </a:lnTo>
                  <a:lnTo>
                    <a:pt x="1247" y="451"/>
                  </a:lnTo>
                  <a:lnTo>
                    <a:pt x="1296" y="438"/>
                  </a:lnTo>
                  <a:lnTo>
                    <a:pt x="1326" y="404"/>
                  </a:lnTo>
                  <a:lnTo>
                    <a:pt x="1326" y="381"/>
                  </a:lnTo>
                  <a:lnTo>
                    <a:pt x="1416" y="376"/>
                  </a:lnTo>
                  <a:lnTo>
                    <a:pt x="1433" y="393"/>
                  </a:lnTo>
                  <a:lnTo>
                    <a:pt x="1470" y="390"/>
                  </a:lnTo>
                  <a:lnTo>
                    <a:pt x="1502" y="380"/>
                  </a:lnTo>
                  <a:lnTo>
                    <a:pt x="1519" y="356"/>
                  </a:lnTo>
                  <a:lnTo>
                    <a:pt x="1515" y="326"/>
                  </a:lnTo>
                  <a:lnTo>
                    <a:pt x="1559" y="318"/>
                  </a:lnTo>
                  <a:lnTo>
                    <a:pt x="1539" y="352"/>
                  </a:lnTo>
                  <a:lnTo>
                    <a:pt x="1555" y="385"/>
                  </a:lnTo>
                  <a:lnTo>
                    <a:pt x="1582" y="372"/>
                  </a:lnTo>
                  <a:lnTo>
                    <a:pt x="1639" y="377"/>
                  </a:lnTo>
                  <a:lnTo>
                    <a:pt x="1719" y="411"/>
                  </a:lnTo>
                  <a:lnTo>
                    <a:pt x="1756" y="437"/>
                  </a:lnTo>
                  <a:lnTo>
                    <a:pt x="1803" y="440"/>
                  </a:lnTo>
                  <a:lnTo>
                    <a:pt x="1836" y="439"/>
                  </a:lnTo>
                  <a:lnTo>
                    <a:pt x="1984" y="255"/>
                  </a:lnTo>
                  <a:lnTo>
                    <a:pt x="2020" y="72"/>
                  </a:lnTo>
                  <a:lnTo>
                    <a:pt x="1955" y="0"/>
                  </a:lnTo>
                  <a:lnTo>
                    <a:pt x="1860" y="24"/>
                  </a:lnTo>
                  <a:lnTo>
                    <a:pt x="1883" y="67"/>
                  </a:lnTo>
                  <a:lnTo>
                    <a:pt x="1883" y="120"/>
                  </a:lnTo>
                  <a:lnTo>
                    <a:pt x="1837" y="157"/>
                  </a:lnTo>
                  <a:lnTo>
                    <a:pt x="1638" y="189"/>
                  </a:lnTo>
                  <a:lnTo>
                    <a:pt x="1443" y="111"/>
                  </a:lnTo>
                  <a:lnTo>
                    <a:pt x="1310" y="79"/>
                  </a:lnTo>
                  <a:lnTo>
                    <a:pt x="1154" y="167"/>
                  </a:lnTo>
                  <a:lnTo>
                    <a:pt x="1001" y="151"/>
                  </a:lnTo>
                  <a:lnTo>
                    <a:pt x="891" y="235"/>
                  </a:lnTo>
                  <a:lnTo>
                    <a:pt x="775" y="286"/>
                  </a:lnTo>
                  <a:lnTo>
                    <a:pt x="615" y="284"/>
                  </a:lnTo>
                  <a:lnTo>
                    <a:pt x="529" y="372"/>
                  </a:lnTo>
                  <a:lnTo>
                    <a:pt x="422" y="372"/>
                  </a:lnTo>
                  <a:lnTo>
                    <a:pt x="362" y="340"/>
                  </a:lnTo>
                  <a:lnTo>
                    <a:pt x="290" y="390"/>
                  </a:lnTo>
                  <a:lnTo>
                    <a:pt x="301" y="490"/>
                  </a:lnTo>
                  <a:lnTo>
                    <a:pt x="287" y="556"/>
                  </a:lnTo>
                  <a:lnTo>
                    <a:pt x="232" y="613"/>
                  </a:lnTo>
                  <a:lnTo>
                    <a:pt x="159" y="726"/>
                  </a:lnTo>
                  <a:lnTo>
                    <a:pt x="147" y="793"/>
                  </a:lnTo>
                  <a:lnTo>
                    <a:pt x="67" y="833"/>
                  </a:lnTo>
                  <a:lnTo>
                    <a:pt x="0" y="845"/>
                  </a:lnTo>
                  <a:lnTo>
                    <a:pt x="13" y="869"/>
                  </a:lnTo>
                  <a:lnTo>
                    <a:pt x="36" y="872"/>
                  </a:lnTo>
                  <a:lnTo>
                    <a:pt x="33" y="892"/>
                  </a:lnTo>
                  <a:lnTo>
                    <a:pt x="53" y="921"/>
                  </a:lnTo>
                  <a:lnTo>
                    <a:pt x="56" y="972"/>
                  </a:lnTo>
                  <a:lnTo>
                    <a:pt x="88" y="976"/>
                  </a:lnTo>
                  <a:lnTo>
                    <a:pt x="75" y="996"/>
                  </a:lnTo>
                  <a:lnTo>
                    <a:pt x="116" y="1056"/>
                  </a:lnTo>
                  <a:lnTo>
                    <a:pt x="169" y="1058"/>
                  </a:lnTo>
                  <a:lnTo>
                    <a:pt x="193" y="1098"/>
                  </a:lnTo>
                  <a:lnTo>
                    <a:pt x="199" y="1134"/>
                  </a:lnTo>
                  <a:lnTo>
                    <a:pt x="213" y="1151"/>
                  </a:lnTo>
                  <a:lnTo>
                    <a:pt x="223" y="1124"/>
                  </a:lnTo>
                  <a:lnTo>
                    <a:pt x="240" y="1091"/>
                  </a:lnTo>
                  <a:lnTo>
                    <a:pt x="260" y="1117"/>
                  </a:lnTo>
                  <a:lnTo>
                    <a:pt x="310" y="1114"/>
                  </a:lnTo>
                  <a:lnTo>
                    <a:pt x="326" y="1133"/>
                  </a:lnTo>
                  <a:lnTo>
                    <a:pt x="333" y="1176"/>
                  </a:lnTo>
                  <a:lnTo>
                    <a:pt x="306" y="1166"/>
                  </a:lnTo>
                  <a:lnTo>
                    <a:pt x="280" y="1141"/>
                  </a:lnTo>
                  <a:lnTo>
                    <a:pt x="233" y="1154"/>
                  </a:lnTo>
                  <a:lnTo>
                    <a:pt x="214" y="1187"/>
                  </a:lnTo>
                  <a:lnTo>
                    <a:pt x="227" y="1221"/>
                  </a:lnTo>
                  <a:lnTo>
                    <a:pt x="274" y="1230"/>
                  </a:lnTo>
                  <a:lnTo>
                    <a:pt x="284" y="1283"/>
                  </a:lnTo>
                  <a:lnTo>
                    <a:pt x="311" y="1277"/>
                  </a:lnTo>
                  <a:lnTo>
                    <a:pt x="308" y="1309"/>
                  </a:lnTo>
                  <a:lnTo>
                    <a:pt x="335" y="1346"/>
                  </a:lnTo>
                  <a:lnTo>
                    <a:pt x="345" y="1382"/>
                  </a:lnTo>
                  <a:lnTo>
                    <a:pt x="369" y="1395"/>
                  </a:lnTo>
                  <a:lnTo>
                    <a:pt x="375" y="1371"/>
                  </a:lnTo>
                  <a:lnTo>
                    <a:pt x="398" y="1345"/>
                  </a:lnTo>
                  <a:lnTo>
                    <a:pt x="432" y="1395"/>
                  </a:lnTo>
                  <a:lnTo>
                    <a:pt x="482" y="1407"/>
                  </a:lnTo>
                  <a:lnTo>
                    <a:pt x="482" y="1407"/>
                  </a:lnTo>
                  <a:lnTo>
                    <a:pt x="487" y="1402"/>
                  </a:lnTo>
                  <a:lnTo>
                    <a:pt x="497" y="1392"/>
                  </a:lnTo>
                  <a:lnTo>
                    <a:pt x="508" y="1382"/>
                  </a:lnTo>
                  <a:lnTo>
                    <a:pt x="514" y="1378"/>
                  </a:lnTo>
                  <a:lnTo>
                    <a:pt x="518" y="1377"/>
                  </a:lnTo>
                  <a:lnTo>
                    <a:pt x="518" y="1377"/>
                  </a:lnTo>
                  <a:lnTo>
                    <a:pt x="533" y="1378"/>
                  </a:lnTo>
                  <a:lnTo>
                    <a:pt x="553" y="1380"/>
                  </a:lnTo>
                  <a:lnTo>
                    <a:pt x="578" y="1384"/>
                  </a:lnTo>
                  <a:lnTo>
                    <a:pt x="659" y="1372"/>
                  </a:lnTo>
                  <a:lnTo>
                    <a:pt x="692" y="1399"/>
                  </a:lnTo>
                  <a:lnTo>
                    <a:pt x="735" y="1376"/>
                  </a:lnTo>
                  <a:lnTo>
                    <a:pt x="772" y="1398"/>
                  </a:lnTo>
                  <a:lnTo>
                    <a:pt x="786" y="1388"/>
                  </a:lnTo>
                  <a:lnTo>
                    <a:pt x="796" y="1431"/>
                  </a:lnTo>
                  <a:lnTo>
                    <a:pt x="842" y="1434"/>
                  </a:lnTo>
                  <a:lnTo>
                    <a:pt x="836" y="1391"/>
                  </a:lnTo>
                  <a:lnTo>
                    <a:pt x="886" y="1447"/>
                  </a:lnTo>
                  <a:lnTo>
                    <a:pt x="913" y="1460"/>
                  </a:lnTo>
                  <a:lnTo>
                    <a:pt x="939" y="1453"/>
                  </a:lnTo>
                  <a:lnTo>
                    <a:pt x="979" y="1469"/>
                  </a:lnTo>
                  <a:lnTo>
                    <a:pt x="993" y="1499"/>
                  </a:lnTo>
                  <a:lnTo>
                    <a:pt x="963" y="1503"/>
                  </a:lnTo>
                  <a:lnTo>
                    <a:pt x="926" y="1493"/>
                  </a:lnTo>
                  <a:lnTo>
                    <a:pt x="886" y="1513"/>
                  </a:lnTo>
                  <a:lnTo>
                    <a:pt x="916" y="1530"/>
                  </a:lnTo>
                  <a:lnTo>
                    <a:pt x="940" y="1550"/>
                  </a:lnTo>
                  <a:lnTo>
                    <a:pt x="1020" y="1545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9" name="Google Shape;279;p1"/>
            <p:cNvSpPr/>
            <p:nvPr/>
          </p:nvSpPr>
          <p:spPr>
            <a:xfrm>
              <a:off x="5429250" y="6083300"/>
              <a:ext cx="11113" cy="9525"/>
            </a:xfrm>
            <a:custGeom>
              <a:avLst/>
              <a:gdLst/>
              <a:ahLst/>
              <a:cxnLst/>
              <a:rect l="l" t="t" r="r" b="b"/>
              <a:pathLst>
                <a:path w="37" h="30" extrusionOk="0">
                  <a:moveTo>
                    <a:pt x="0" y="30"/>
                  </a:moveTo>
                  <a:lnTo>
                    <a:pt x="29" y="28"/>
                  </a:lnTo>
                  <a:lnTo>
                    <a:pt x="37" y="6"/>
                  </a:lnTo>
                  <a:lnTo>
                    <a:pt x="24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0" name="Google Shape;280;p1"/>
          <p:cNvGrpSpPr/>
          <p:nvPr/>
        </p:nvGrpSpPr>
        <p:grpSpPr>
          <a:xfrm>
            <a:off x="7131351" y="5833050"/>
            <a:ext cx="369633" cy="282055"/>
            <a:chOff x="5219700" y="5402263"/>
            <a:chExt cx="336550" cy="261938"/>
          </a:xfrm>
        </p:grpSpPr>
        <p:sp>
          <p:nvSpPr>
            <p:cNvPr id="281" name="Google Shape;281;p1"/>
            <p:cNvSpPr/>
            <p:nvPr/>
          </p:nvSpPr>
          <p:spPr>
            <a:xfrm>
              <a:off x="5392738" y="5602288"/>
              <a:ext cx="19050" cy="11113"/>
            </a:xfrm>
            <a:custGeom>
              <a:avLst/>
              <a:gdLst/>
              <a:ahLst/>
              <a:cxnLst/>
              <a:rect l="l" t="t" r="r" b="b"/>
              <a:pathLst>
                <a:path w="59" h="35" extrusionOk="0">
                  <a:moveTo>
                    <a:pt x="59" y="2"/>
                  </a:moveTo>
                  <a:lnTo>
                    <a:pt x="37" y="25"/>
                  </a:lnTo>
                  <a:lnTo>
                    <a:pt x="10" y="35"/>
                  </a:lnTo>
                  <a:lnTo>
                    <a:pt x="0" y="25"/>
                  </a:lnTo>
                  <a:lnTo>
                    <a:pt x="0" y="0"/>
                  </a:lnTo>
                  <a:lnTo>
                    <a:pt x="59" y="2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2" name="Google Shape;282;p1"/>
            <p:cNvSpPr/>
            <p:nvPr/>
          </p:nvSpPr>
          <p:spPr>
            <a:xfrm>
              <a:off x="5400675" y="5614988"/>
              <a:ext cx="4763" cy="7938"/>
            </a:xfrm>
            <a:custGeom>
              <a:avLst/>
              <a:gdLst/>
              <a:ahLst/>
              <a:cxnLst/>
              <a:rect l="l" t="t" r="r" b="b"/>
              <a:pathLst>
                <a:path w="17" h="23" extrusionOk="0">
                  <a:moveTo>
                    <a:pt x="17" y="23"/>
                  </a:moveTo>
                  <a:lnTo>
                    <a:pt x="17" y="0"/>
                  </a:lnTo>
                  <a:lnTo>
                    <a:pt x="0" y="17"/>
                  </a:lnTo>
                  <a:lnTo>
                    <a:pt x="17" y="23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3" name="Google Shape;283;p1"/>
            <p:cNvSpPr/>
            <p:nvPr/>
          </p:nvSpPr>
          <p:spPr>
            <a:xfrm>
              <a:off x="5264150" y="5402263"/>
              <a:ext cx="292100" cy="261938"/>
            </a:xfrm>
            <a:custGeom>
              <a:avLst/>
              <a:gdLst/>
              <a:ahLst/>
              <a:cxnLst/>
              <a:rect l="l" t="t" r="r" b="b"/>
              <a:pathLst>
                <a:path w="920" h="823" extrusionOk="0">
                  <a:moveTo>
                    <a:pt x="75" y="640"/>
                  </a:moveTo>
                  <a:lnTo>
                    <a:pt x="131" y="606"/>
                  </a:lnTo>
                  <a:lnTo>
                    <a:pt x="201" y="590"/>
                  </a:lnTo>
                  <a:lnTo>
                    <a:pt x="234" y="579"/>
                  </a:lnTo>
                  <a:lnTo>
                    <a:pt x="234" y="609"/>
                  </a:lnTo>
                  <a:lnTo>
                    <a:pt x="208" y="619"/>
                  </a:lnTo>
                  <a:lnTo>
                    <a:pt x="138" y="663"/>
                  </a:lnTo>
                  <a:lnTo>
                    <a:pt x="78" y="703"/>
                  </a:lnTo>
                  <a:lnTo>
                    <a:pt x="41" y="720"/>
                  </a:lnTo>
                  <a:lnTo>
                    <a:pt x="23" y="747"/>
                  </a:lnTo>
                  <a:lnTo>
                    <a:pt x="46" y="770"/>
                  </a:lnTo>
                  <a:lnTo>
                    <a:pt x="39" y="799"/>
                  </a:lnTo>
                  <a:lnTo>
                    <a:pt x="26" y="819"/>
                  </a:lnTo>
                  <a:lnTo>
                    <a:pt x="36" y="823"/>
                  </a:lnTo>
                  <a:lnTo>
                    <a:pt x="96" y="793"/>
                  </a:lnTo>
                  <a:lnTo>
                    <a:pt x="96" y="762"/>
                  </a:lnTo>
                  <a:lnTo>
                    <a:pt x="152" y="716"/>
                  </a:lnTo>
                  <a:lnTo>
                    <a:pt x="201" y="659"/>
                  </a:lnTo>
                  <a:lnTo>
                    <a:pt x="291" y="615"/>
                  </a:lnTo>
                  <a:lnTo>
                    <a:pt x="370" y="571"/>
                  </a:lnTo>
                  <a:lnTo>
                    <a:pt x="404" y="534"/>
                  </a:lnTo>
                  <a:lnTo>
                    <a:pt x="433" y="464"/>
                  </a:lnTo>
                  <a:lnTo>
                    <a:pt x="476" y="451"/>
                  </a:lnTo>
                  <a:lnTo>
                    <a:pt x="553" y="469"/>
                  </a:lnTo>
                  <a:lnTo>
                    <a:pt x="632" y="443"/>
                  </a:lnTo>
                  <a:lnTo>
                    <a:pt x="672" y="446"/>
                  </a:lnTo>
                  <a:lnTo>
                    <a:pt x="749" y="458"/>
                  </a:lnTo>
                  <a:lnTo>
                    <a:pt x="806" y="461"/>
                  </a:lnTo>
                  <a:lnTo>
                    <a:pt x="836" y="464"/>
                  </a:lnTo>
                  <a:lnTo>
                    <a:pt x="886" y="471"/>
                  </a:lnTo>
                  <a:lnTo>
                    <a:pt x="893" y="451"/>
                  </a:lnTo>
                  <a:lnTo>
                    <a:pt x="908" y="418"/>
                  </a:lnTo>
                  <a:lnTo>
                    <a:pt x="903" y="412"/>
                  </a:lnTo>
                  <a:lnTo>
                    <a:pt x="913" y="401"/>
                  </a:lnTo>
                  <a:lnTo>
                    <a:pt x="920" y="381"/>
                  </a:lnTo>
                  <a:lnTo>
                    <a:pt x="902" y="350"/>
                  </a:lnTo>
                  <a:lnTo>
                    <a:pt x="882" y="360"/>
                  </a:lnTo>
                  <a:lnTo>
                    <a:pt x="838" y="351"/>
                  </a:lnTo>
                  <a:lnTo>
                    <a:pt x="735" y="299"/>
                  </a:lnTo>
                  <a:lnTo>
                    <a:pt x="651" y="240"/>
                  </a:lnTo>
                  <a:lnTo>
                    <a:pt x="610" y="144"/>
                  </a:lnTo>
                  <a:lnTo>
                    <a:pt x="589" y="28"/>
                  </a:lnTo>
                  <a:lnTo>
                    <a:pt x="525" y="38"/>
                  </a:lnTo>
                  <a:lnTo>
                    <a:pt x="476" y="66"/>
                  </a:lnTo>
                  <a:lnTo>
                    <a:pt x="409" y="66"/>
                  </a:lnTo>
                  <a:lnTo>
                    <a:pt x="403" y="39"/>
                  </a:lnTo>
                  <a:lnTo>
                    <a:pt x="309" y="0"/>
                  </a:lnTo>
                  <a:lnTo>
                    <a:pt x="286" y="24"/>
                  </a:lnTo>
                  <a:lnTo>
                    <a:pt x="209" y="38"/>
                  </a:lnTo>
                  <a:lnTo>
                    <a:pt x="180" y="95"/>
                  </a:lnTo>
                  <a:lnTo>
                    <a:pt x="119" y="102"/>
                  </a:lnTo>
                  <a:lnTo>
                    <a:pt x="184" y="174"/>
                  </a:lnTo>
                  <a:lnTo>
                    <a:pt x="148" y="357"/>
                  </a:lnTo>
                  <a:lnTo>
                    <a:pt x="0" y="541"/>
                  </a:lnTo>
                  <a:lnTo>
                    <a:pt x="7" y="571"/>
                  </a:lnTo>
                  <a:lnTo>
                    <a:pt x="21" y="621"/>
                  </a:lnTo>
                  <a:lnTo>
                    <a:pt x="75" y="640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1"/>
            <p:cNvSpPr/>
            <p:nvPr/>
          </p:nvSpPr>
          <p:spPr>
            <a:xfrm>
              <a:off x="5219700" y="5638800"/>
              <a:ext cx="31750" cy="22225"/>
            </a:xfrm>
            <a:custGeom>
              <a:avLst/>
              <a:gdLst/>
              <a:ahLst/>
              <a:cxnLst/>
              <a:rect l="l" t="t" r="r" b="b"/>
              <a:pathLst>
                <a:path w="102" h="69" extrusionOk="0">
                  <a:moveTo>
                    <a:pt x="72" y="0"/>
                  </a:moveTo>
                  <a:lnTo>
                    <a:pt x="18" y="36"/>
                  </a:lnTo>
                  <a:lnTo>
                    <a:pt x="0" y="66"/>
                  </a:lnTo>
                  <a:lnTo>
                    <a:pt x="79" y="69"/>
                  </a:lnTo>
                  <a:lnTo>
                    <a:pt x="102" y="42"/>
                  </a:lnTo>
                  <a:lnTo>
                    <a:pt x="92" y="10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5" name="Google Shape;285;p1"/>
          <p:cNvSpPr/>
          <p:nvPr/>
        </p:nvSpPr>
        <p:spPr>
          <a:xfrm>
            <a:off x="4266697" y="5662108"/>
            <a:ext cx="0" cy="1710"/>
          </a:xfrm>
          <a:custGeom>
            <a:avLst/>
            <a:gdLst/>
            <a:ahLst/>
            <a:cxnLst/>
            <a:rect l="l" t="t" r="r" b="b"/>
            <a:pathLst>
              <a:path w="3" h="5" extrusionOk="0">
                <a:moveTo>
                  <a:pt x="0" y="5"/>
                </a:moveTo>
                <a:lnTo>
                  <a:pt x="0" y="2"/>
                </a:lnTo>
                <a:lnTo>
                  <a:pt x="0" y="0"/>
                </a:lnTo>
                <a:lnTo>
                  <a:pt x="0" y="5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6" name="Google Shape;286;p1"/>
          <p:cNvGrpSpPr/>
          <p:nvPr/>
        </p:nvGrpSpPr>
        <p:grpSpPr>
          <a:xfrm>
            <a:off x="3469894" y="5615953"/>
            <a:ext cx="1438430" cy="1025653"/>
            <a:chOff x="1885950" y="5200650"/>
            <a:chExt cx="1309688" cy="952501"/>
          </a:xfrm>
        </p:grpSpPr>
        <p:sp>
          <p:nvSpPr>
            <p:cNvPr id="287" name="Google Shape;287;p1"/>
            <p:cNvSpPr/>
            <p:nvPr/>
          </p:nvSpPr>
          <p:spPr>
            <a:xfrm>
              <a:off x="2908300" y="5819775"/>
              <a:ext cx="30163" cy="20638"/>
            </a:xfrm>
            <a:custGeom>
              <a:avLst/>
              <a:gdLst/>
              <a:ahLst/>
              <a:cxnLst/>
              <a:rect l="l" t="t" r="r" b="b"/>
              <a:pathLst>
                <a:path w="94" h="69" extrusionOk="0">
                  <a:moveTo>
                    <a:pt x="37" y="30"/>
                  </a:moveTo>
                  <a:lnTo>
                    <a:pt x="17" y="0"/>
                  </a:lnTo>
                  <a:lnTo>
                    <a:pt x="0" y="37"/>
                  </a:lnTo>
                  <a:lnTo>
                    <a:pt x="14" y="60"/>
                  </a:lnTo>
                  <a:lnTo>
                    <a:pt x="37" y="47"/>
                  </a:lnTo>
                  <a:lnTo>
                    <a:pt x="77" y="49"/>
                  </a:lnTo>
                  <a:lnTo>
                    <a:pt x="94" y="69"/>
                  </a:lnTo>
                  <a:lnTo>
                    <a:pt x="87" y="32"/>
                  </a:lnTo>
                  <a:lnTo>
                    <a:pt x="37" y="3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8" name="Google Shape;288;p1"/>
            <p:cNvSpPr/>
            <p:nvPr/>
          </p:nvSpPr>
          <p:spPr>
            <a:xfrm>
              <a:off x="2892425" y="5775325"/>
              <a:ext cx="42863" cy="41275"/>
            </a:xfrm>
            <a:custGeom>
              <a:avLst/>
              <a:gdLst/>
              <a:ahLst/>
              <a:cxnLst/>
              <a:rect l="l" t="t" r="r" b="b"/>
              <a:pathLst>
                <a:path w="133" h="127" extrusionOk="0">
                  <a:moveTo>
                    <a:pt x="74" y="120"/>
                  </a:moveTo>
                  <a:lnTo>
                    <a:pt x="130" y="26"/>
                  </a:lnTo>
                  <a:lnTo>
                    <a:pt x="133" y="0"/>
                  </a:lnTo>
                  <a:lnTo>
                    <a:pt x="77" y="4"/>
                  </a:lnTo>
                  <a:lnTo>
                    <a:pt x="23" y="44"/>
                  </a:lnTo>
                  <a:lnTo>
                    <a:pt x="0" y="94"/>
                  </a:lnTo>
                  <a:lnTo>
                    <a:pt x="18" y="118"/>
                  </a:lnTo>
                  <a:lnTo>
                    <a:pt x="50" y="107"/>
                  </a:lnTo>
                  <a:lnTo>
                    <a:pt x="61" y="127"/>
                  </a:lnTo>
                  <a:lnTo>
                    <a:pt x="74" y="120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9" name="Google Shape;289;p1"/>
            <p:cNvSpPr/>
            <p:nvPr/>
          </p:nvSpPr>
          <p:spPr>
            <a:xfrm>
              <a:off x="3003550" y="5667375"/>
              <a:ext cx="107950" cy="93663"/>
            </a:xfrm>
            <a:custGeom>
              <a:avLst/>
              <a:gdLst/>
              <a:ahLst/>
              <a:cxnLst/>
              <a:rect l="l" t="t" r="r" b="b"/>
              <a:pathLst>
                <a:path w="340" h="295" extrusionOk="0">
                  <a:moveTo>
                    <a:pt x="309" y="99"/>
                  </a:moveTo>
                  <a:lnTo>
                    <a:pt x="256" y="103"/>
                  </a:lnTo>
                  <a:lnTo>
                    <a:pt x="249" y="82"/>
                  </a:lnTo>
                  <a:lnTo>
                    <a:pt x="269" y="49"/>
                  </a:lnTo>
                  <a:lnTo>
                    <a:pt x="236" y="66"/>
                  </a:lnTo>
                  <a:lnTo>
                    <a:pt x="239" y="50"/>
                  </a:lnTo>
                  <a:lnTo>
                    <a:pt x="285" y="12"/>
                  </a:lnTo>
                  <a:lnTo>
                    <a:pt x="278" y="0"/>
                  </a:lnTo>
                  <a:lnTo>
                    <a:pt x="166" y="43"/>
                  </a:lnTo>
                  <a:lnTo>
                    <a:pt x="119" y="67"/>
                  </a:lnTo>
                  <a:lnTo>
                    <a:pt x="53" y="115"/>
                  </a:lnTo>
                  <a:lnTo>
                    <a:pt x="0" y="142"/>
                  </a:lnTo>
                  <a:lnTo>
                    <a:pt x="8" y="217"/>
                  </a:lnTo>
                  <a:lnTo>
                    <a:pt x="38" y="224"/>
                  </a:lnTo>
                  <a:lnTo>
                    <a:pt x="40" y="180"/>
                  </a:lnTo>
                  <a:lnTo>
                    <a:pt x="90" y="174"/>
                  </a:lnTo>
                  <a:lnTo>
                    <a:pt x="120" y="197"/>
                  </a:lnTo>
                  <a:lnTo>
                    <a:pt x="118" y="246"/>
                  </a:lnTo>
                  <a:lnTo>
                    <a:pt x="171" y="263"/>
                  </a:lnTo>
                  <a:lnTo>
                    <a:pt x="205" y="282"/>
                  </a:lnTo>
                  <a:lnTo>
                    <a:pt x="205" y="295"/>
                  </a:lnTo>
                  <a:lnTo>
                    <a:pt x="274" y="269"/>
                  </a:lnTo>
                  <a:lnTo>
                    <a:pt x="294" y="228"/>
                  </a:lnTo>
                  <a:lnTo>
                    <a:pt x="314" y="192"/>
                  </a:lnTo>
                  <a:lnTo>
                    <a:pt x="340" y="145"/>
                  </a:lnTo>
                  <a:lnTo>
                    <a:pt x="333" y="105"/>
                  </a:lnTo>
                  <a:lnTo>
                    <a:pt x="309" y="99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"/>
            <p:cNvSpPr/>
            <p:nvPr/>
          </p:nvSpPr>
          <p:spPr>
            <a:xfrm>
              <a:off x="3135313" y="5661025"/>
              <a:ext cx="60325" cy="33338"/>
            </a:xfrm>
            <a:custGeom>
              <a:avLst/>
              <a:gdLst/>
              <a:ahLst/>
              <a:cxnLst/>
              <a:rect l="l" t="t" r="r" b="b"/>
              <a:pathLst>
                <a:path w="190" h="107" extrusionOk="0">
                  <a:moveTo>
                    <a:pt x="186" y="46"/>
                  </a:moveTo>
                  <a:lnTo>
                    <a:pt x="122" y="0"/>
                  </a:lnTo>
                  <a:lnTo>
                    <a:pt x="0" y="17"/>
                  </a:lnTo>
                  <a:lnTo>
                    <a:pt x="6" y="48"/>
                  </a:lnTo>
                  <a:lnTo>
                    <a:pt x="26" y="48"/>
                  </a:lnTo>
                  <a:lnTo>
                    <a:pt x="30" y="81"/>
                  </a:lnTo>
                  <a:lnTo>
                    <a:pt x="113" y="76"/>
                  </a:lnTo>
                  <a:lnTo>
                    <a:pt x="150" y="107"/>
                  </a:lnTo>
                  <a:lnTo>
                    <a:pt x="190" y="82"/>
                  </a:lnTo>
                  <a:lnTo>
                    <a:pt x="186" y="46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1"/>
            <p:cNvSpPr/>
            <p:nvPr/>
          </p:nvSpPr>
          <p:spPr>
            <a:xfrm>
              <a:off x="1885950" y="5200650"/>
              <a:ext cx="1203325" cy="952501"/>
            </a:xfrm>
            <a:custGeom>
              <a:avLst/>
              <a:gdLst/>
              <a:ahLst/>
              <a:cxnLst/>
              <a:rect l="l" t="t" r="r" b="b"/>
              <a:pathLst>
                <a:path w="3792" h="3004" extrusionOk="0">
                  <a:moveTo>
                    <a:pt x="3727" y="761"/>
                  </a:moveTo>
                  <a:lnTo>
                    <a:pt x="3746" y="717"/>
                  </a:lnTo>
                  <a:lnTo>
                    <a:pt x="3760" y="681"/>
                  </a:lnTo>
                  <a:lnTo>
                    <a:pt x="3719" y="641"/>
                  </a:lnTo>
                  <a:lnTo>
                    <a:pt x="3728" y="602"/>
                  </a:lnTo>
                  <a:lnTo>
                    <a:pt x="3752" y="585"/>
                  </a:lnTo>
                  <a:lnTo>
                    <a:pt x="3775" y="590"/>
                  </a:lnTo>
                  <a:lnTo>
                    <a:pt x="3792" y="564"/>
                  </a:lnTo>
                  <a:lnTo>
                    <a:pt x="3742" y="545"/>
                  </a:lnTo>
                  <a:lnTo>
                    <a:pt x="3754" y="495"/>
                  </a:lnTo>
                  <a:lnTo>
                    <a:pt x="3722" y="476"/>
                  </a:lnTo>
                  <a:lnTo>
                    <a:pt x="3704" y="498"/>
                  </a:lnTo>
                  <a:lnTo>
                    <a:pt x="3621" y="502"/>
                  </a:lnTo>
                  <a:lnTo>
                    <a:pt x="3544" y="543"/>
                  </a:lnTo>
                  <a:lnTo>
                    <a:pt x="3481" y="537"/>
                  </a:lnTo>
                  <a:lnTo>
                    <a:pt x="3414" y="508"/>
                  </a:lnTo>
                  <a:lnTo>
                    <a:pt x="3344" y="501"/>
                  </a:lnTo>
                  <a:lnTo>
                    <a:pt x="3318" y="512"/>
                  </a:lnTo>
                  <a:lnTo>
                    <a:pt x="3258" y="499"/>
                  </a:lnTo>
                  <a:lnTo>
                    <a:pt x="3234" y="437"/>
                  </a:lnTo>
                  <a:lnTo>
                    <a:pt x="3137" y="368"/>
                  </a:lnTo>
                  <a:lnTo>
                    <a:pt x="3040" y="362"/>
                  </a:lnTo>
                  <a:lnTo>
                    <a:pt x="2997" y="412"/>
                  </a:lnTo>
                  <a:lnTo>
                    <a:pt x="2941" y="409"/>
                  </a:lnTo>
                  <a:lnTo>
                    <a:pt x="2824" y="403"/>
                  </a:lnTo>
                  <a:lnTo>
                    <a:pt x="2700" y="342"/>
                  </a:lnTo>
                  <a:lnTo>
                    <a:pt x="2553" y="320"/>
                  </a:lnTo>
                  <a:lnTo>
                    <a:pt x="2493" y="267"/>
                  </a:lnTo>
                  <a:lnTo>
                    <a:pt x="2369" y="242"/>
                  </a:lnTo>
                  <a:lnTo>
                    <a:pt x="2369" y="205"/>
                  </a:lnTo>
                  <a:lnTo>
                    <a:pt x="2334" y="163"/>
                  </a:lnTo>
                  <a:lnTo>
                    <a:pt x="2302" y="163"/>
                  </a:lnTo>
                  <a:lnTo>
                    <a:pt x="2302" y="140"/>
                  </a:lnTo>
                  <a:lnTo>
                    <a:pt x="2291" y="137"/>
                  </a:lnTo>
                  <a:lnTo>
                    <a:pt x="2290" y="147"/>
                  </a:lnTo>
                  <a:lnTo>
                    <a:pt x="2281" y="146"/>
                  </a:lnTo>
                  <a:lnTo>
                    <a:pt x="2278" y="137"/>
                  </a:lnTo>
                  <a:lnTo>
                    <a:pt x="2260" y="156"/>
                  </a:lnTo>
                  <a:lnTo>
                    <a:pt x="2255" y="159"/>
                  </a:lnTo>
                  <a:lnTo>
                    <a:pt x="2236" y="154"/>
                  </a:lnTo>
                  <a:lnTo>
                    <a:pt x="2241" y="145"/>
                  </a:lnTo>
                  <a:lnTo>
                    <a:pt x="2223" y="155"/>
                  </a:lnTo>
                  <a:lnTo>
                    <a:pt x="2187" y="188"/>
                  </a:lnTo>
                  <a:lnTo>
                    <a:pt x="2101" y="191"/>
                  </a:lnTo>
                  <a:lnTo>
                    <a:pt x="2071" y="175"/>
                  </a:lnTo>
                  <a:lnTo>
                    <a:pt x="2015" y="155"/>
                  </a:lnTo>
                  <a:lnTo>
                    <a:pt x="1964" y="139"/>
                  </a:lnTo>
                  <a:lnTo>
                    <a:pt x="1901" y="143"/>
                  </a:lnTo>
                  <a:lnTo>
                    <a:pt x="1842" y="154"/>
                  </a:lnTo>
                  <a:lnTo>
                    <a:pt x="1792" y="140"/>
                  </a:lnTo>
                  <a:lnTo>
                    <a:pt x="1755" y="138"/>
                  </a:lnTo>
                  <a:lnTo>
                    <a:pt x="1725" y="98"/>
                  </a:lnTo>
                  <a:lnTo>
                    <a:pt x="1705" y="95"/>
                  </a:lnTo>
                  <a:lnTo>
                    <a:pt x="1655" y="126"/>
                  </a:lnTo>
                  <a:lnTo>
                    <a:pt x="1611" y="116"/>
                  </a:lnTo>
                  <a:lnTo>
                    <a:pt x="1518" y="134"/>
                  </a:lnTo>
                  <a:lnTo>
                    <a:pt x="1372" y="128"/>
                  </a:lnTo>
                  <a:lnTo>
                    <a:pt x="1215" y="96"/>
                  </a:lnTo>
                  <a:lnTo>
                    <a:pt x="1128" y="84"/>
                  </a:lnTo>
                  <a:lnTo>
                    <a:pt x="1077" y="61"/>
                  </a:lnTo>
                  <a:lnTo>
                    <a:pt x="1067" y="51"/>
                  </a:lnTo>
                  <a:lnTo>
                    <a:pt x="1037" y="45"/>
                  </a:lnTo>
                  <a:lnTo>
                    <a:pt x="987" y="78"/>
                  </a:lnTo>
                  <a:lnTo>
                    <a:pt x="651" y="85"/>
                  </a:lnTo>
                  <a:lnTo>
                    <a:pt x="557" y="39"/>
                  </a:lnTo>
                  <a:lnTo>
                    <a:pt x="527" y="3"/>
                  </a:lnTo>
                  <a:lnTo>
                    <a:pt x="484" y="0"/>
                  </a:lnTo>
                  <a:lnTo>
                    <a:pt x="477" y="20"/>
                  </a:lnTo>
                  <a:lnTo>
                    <a:pt x="454" y="7"/>
                  </a:lnTo>
                  <a:lnTo>
                    <a:pt x="404" y="17"/>
                  </a:lnTo>
                  <a:lnTo>
                    <a:pt x="341" y="65"/>
                  </a:lnTo>
                  <a:lnTo>
                    <a:pt x="301" y="95"/>
                  </a:lnTo>
                  <a:lnTo>
                    <a:pt x="312" y="130"/>
                  </a:lnTo>
                  <a:lnTo>
                    <a:pt x="342" y="120"/>
                  </a:lnTo>
                  <a:lnTo>
                    <a:pt x="322" y="140"/>
                  </a:lnTo>
                  <a:lnTo>
                    <a:pt x="342" y="167"/>
                  </a:lnTo>
                  <a:lnTo>
                    <a:pt x="299" y="170"/>
                  </a:lnTo>
                  <a:lnTo>
                    <a:pt x="295" y="148"/>
                  </a:lnTo>
                  <a:lnTo>
                    <a:pt x="252" y="158"/>
                  </a:lnTo>
                  <a:lnTo>
                    <a:pt x="193" y="192"/>
                  </a:lnTo>
                  <a:lnTo>
                    <a:pt x="136" y="173"/>
                  </a:lnTo>
                  <a:lnTo>
                    <a:pt x="103" y="213"/>
                  </a:lnTo>
                  <a:lnTo>
                    <a:pt x="96" y="233"/>
                  </a:lnTo>
                  <a:lnTo>
                    <a:pt x="56" y="233"/>
                  </a:lnTo>
                  <a:lnTo>
                    <a:pt x="3" y="313"/>
                  </a:lnTo>
                  <a:lnTo>
                    <a:pt x="0" y="357"/>
                  </a:lnTo>
                  <a:lnTo>
                    <a:pt x="23" y="342"/>
                  </a:lnTo>
                  <a:lnTo>
                    <a:pt x="43" y="365"/>
                  </a:lnTo>
                  <a:lnTo>
                    <a:pt x="41" y="399"/>
                  </a:lnTo>
                  <a:lnTo>
                    <a:pt x="94" y="396"/>
                  </a:lnTo>
                  <a:lnTo>
                    <a:pt x="78" y="465"/>
                  </a:lnTo>
                  <a:lnTo>
                    <a:pt x="138" y="461"/>
                  </a:lnTo>
                  <a:lnTo>
                    <a:pt x="118" y="521"/>
                  </a:lnTo>
                  <a:lnTo>
                    <a:pt x="153" y="540"/>
                  </a:lnTo>
                  <a:lnTo>
                    <a:pt x="186" y="587"/>
                  </a:lnTo>
                  <a:lnTo>
                    <a:pt x="149" y="604"/>
                  </a:lnTo>
                  <a:lnTo>
                    <a:pt x="140" y="716"/>
                  </a:lnTo>
                  <a:lnTo>
                    <a:pt x="143" y="778"/>
                  </a:lnTo>
                  <a:lnTo>
                    <a:pt x="227" y="703"/>
                  </a:lnTo>
                  <a:lnTo>
                    <a:pt x="290" y="662"/>
                  </a:lnTo>
                  <a:lnTo>
                    <a:pt x="340" y="662"/>
                  </a:lnTo>
                  <a:lnTo>
                    <a:pt x="370" y="711"/>
                  </a:lnTo>
                  <a:lnTo>
                    <a:pt x="364" y="758"/>
                  </a:lnTo>
                  <a:lnTo>
                    <a:pt x="398" y="778"/>
                  </a:lnTo>
                  <a:lnTo>
                    <a:pt x="467" y="746"/>
                  </a:lnTo>
                  <a:lnTo>
                    <a:pt x="574" y="749"/>
                  </a:lnTo>
                  <a:lnTo>
                    <a:pt x="604" y="785"/>
                  </a:lnTo>
                  <a:lnTo>
                    <a:pt x="677" y="729"/>
                  </a:lnTo>
                  <a:lnTo>
                    <a:pt x="840" y="750"/>
                  </a:lnTo>
                  <a:lnTo>
                    <a:pt x="855" y="813"/>
                  </a:lnTo>
                  <a:lnTo>
                    <a:pt x="928" y="856"/>
                  </a:lnTo>
                  <a:lnTo>
                    <a:pt x="883" y="939"/>
                  </a:lnTo>
                  <a:lnTo>
                    <a:pt x="800" y="1009"/>
                  </a:lnTo>
                  <a:lnTo>
                    <a:pt x="740" y="1100"/>
                  </a:lnTo>
                  <a:lnTo>
                    <a:pt x="731" y="1179"/>
                  </a:lnTo>
                  <a:lnTo>
                    <a:pt x="766" y="1281"/>
                  </a:lnTo>
                  <a:lnTo>
                    <a:pt x="730" y="1412"/>
                  </a:lnTo>
                  <a:lnTo>
                    <a:pt x="748" y="1538"/>
                  </a:lnTo>
                  <a:lnTo>
                    <a:pt x="596" y="1681"/>
                  </a:lnTo>
                  <a:lnTo>
                    <a:pt x="627" y="1797"/>
                  </a:lnTo>
                  <a:lnTo>
                    <a:pt x="694" y="1900"/>
                  </a:lnTo>
                  <a:lnTo>
                    <a:pt x="646" y="2112"/>
                  </a:lnTo>
                  <a:lnTo>
                    <a:pt x="711" y="2195"/>
                  </a:lnTo>
                  <a:lnTo>
                    <a:pt x="704" y="2222"/>
                  </a:lnTo>
                  <a:lnTo>
                    <a:pt x="615" y="2325"/>
                  </a:lnTo>
                  <a:lnTo>
                    <a:pt x="569" y="2449"/>
                  </a:lnTo>
                  <a:lnTo>
                    <a:pt x="581" y="2565"/>
                  </a:lnTo>
                  <a:lnTo>
                    <a:pt x="637" y="2548"/>
                  </a:lnTo>
                  <a:lnTo>
                    <a:pt x="647" y="2570"/>
                  </a:lnTo>
                  <a:lnTo>
                    <a:pt x="670" y="2540"/>
                  </a:lnTo>
                  <a:lnTo>
                    <a:pt x="701" y="2567"/>
                  </a:lnTo>
                  <a:lnTo>
                    <a:pt x="787" y="2573"/>
                  </a:lnTo>
                  <a:lnTo>
                    <a:pt x="915" y="2691"/>
                  </a:lnTo>
                  <a:lnTo>
                    <a:pt x="899" y="2771"/>
                  </a:lnTo>
                  <a:lnTo>
                    <a:pt x="926" y="2794"/>
                  </a:lnTo>
                  <a:lnTo>
                    <a:pt x="919" y="2830"/>
                  </a:lnTo>
                  <a:lnTo>
                    <a:pt x="987" y="2939"/>
                  </a:lnTo>
                  <a:lnTo>
                    <a:pt x="1014" y="2942"/>
                  </a:lnTo>
                  <a:lnTo>
                    <a:pt x="1057" y="2955"/>
                  </a:lnTo>
                  <a:lnTo>
                    <a:pt x="1077" y="2971"/>
                  </a:lnTo>
                  <a:lnTo>
                    <a:pt x="1128" y="2981"/>
                  </a:lnTo>
                  <a:lnTo>
                    <a:pt x="1161" y="3004"/>
                  </a:lnTo>
                  <a:lnTo>
                    <a:pt x="1187" y="2947"/>
                  </a:lnTo>
                  <a:lnTo>
                    <a:pt x="1283" y="2823"/>
                  </a:lnTo>
                  <a:lnTo>
                    <a:pt x="1406" y="2820"/>
                  </a:lnTo>
                  <a:lnTo>
                    <a:pt x="1469" y="2779"/>
                  </a:lnTo>
                  <a:lnTo>
                    <a:pt x="1509" y="2735"/>
                  </a:lnTo>
                  <a:lnTo>
                    <a:pt x="1688" y="2744"/>
                  </a:lnTo>
                  <a:lnTo>
                    <a:pt x="1792" y="2760"/>
                  </a:lnTo>
                  <a:lnTo>
                    <a:pt x="1922" y="2735"/>
                  </a:lnTo>
                  <a:lnTo>
                    <a:pt x="1992" y="2768"/>
                  </a:lnTo>
                  <a:lnTo>
                    <a:pt x="2115" y="2706"/>
                  </a:lnTo>
                  <a:lnTo>
                    <a:pt x="2185" y="2733"/>
                  </a:lnTo>
                  <a:lnTo>
                    <a:pt x="2215" y="2713"/>
                  </a:lnTo>
                  <a:lnTo>
                    <a:pt x="2244" y="2633"/>
                  </a:lnTo>
                  <a:lnTo>
                    <a:pt x="2280" y="2583"/>
                  </a:lnTo>
                  <a:lnTo>
                    <a:pt x="2283" y="2499"/>
                  </a:lnTo>
                  <a:lnTo>
                    <a:pt x="2356" y="2476"/>
                  </a:lnTo>
                  <a:lnTo>
                    <a:pt x="2372" y="2419"/>
                  </a:lnTo>
                  <a:lnTo>
                    <a:pt x="2442" y="2425"/>
                  </a:lnTo>
                  <a:lnTo>
                    <a:pt x="2528" y="2404"/>
                  </a:lnTo>
                  <a:lnTo>
                    <a:pt x="2578" y="2417"/>
                  </a:lnTo>
                  <a:lnTo>
                    <a:pt x="2592" y="2394"/>
                  </a:lnTo>
                  <a:lnTo>
                    <a:pt x="2565" y="2351"/>
                  </a:lnTo>
                  <a:lnTo>
                    <a:pt x="2617" y="2251"/>
                  </a:lnTo>
                  <a:lnTo>
                    <a:pt x="2630" y="2190"/>
                  </a:lnTo>
                  <a:lnTo>
                    <a:pt x="2676" y="2130"/>
                  </a:lnTo>
                  <a:lnTo>
                    <a:pt x="2692" y="2088"/>
                  </a:lnTo>
                  <a:lnTo>
                    <a:pt x="2759" y="2067"/>
                  </a:lnTo>
                  <a:lnTo>
                    <a:pt x="2821" y="1990"/>
                  </a:lnTo>
                  <a:lnTo>
                    <a:pt x="2868" y="1970"/>
                  </a:lnTo>
                  <a:lnTo>
                    <a:pt x="2845" y="1943"/>
                  </a:lnTo>
                  <a:lnTo>
                    <a:pt x="2827" y="1907"/>
                  </a:lnTo>
                  <a:lnTo>
                    <a:pt x="2780" y="1901"/>
                  </a:lnTo>
                  <a:lnTo>
                    <a:pt x="2720" y="1768"/>
                  </a:lnTo>
                  <a:lnTo>
                    <a:pt x="2682" y="1743"/>
                  </a:lnTo>
                  <a:lnTo>
                    <a:pt x="2715" y="1722"/>
                  </a:lnTo>
                  <a:lnTo>
                    <a:pt x="2714" y="1626"/>
                  </a:lnTo>
                  <a:lnTo>
                    <a:pt x="2975" y="1256"/>
                  </a:lnTo>
                  <a:lnTo>
                    <a:pt x="3031" y="1211"/>
                  </a:lnTo>
                  <a:lnTo>
                    <a:pt x="3024" y="1231"/>
                  </a:lnTo>
                  <a:lnTo>
                    <a:pt x="3037" y="1248"/>
                  </a:lnTo>
                  <a:lnTo>
                    <a:pt x="3061" y="1204"/>
                  </a:lnTo>
                  <a:lnTo>
                    <a:pt x="3011" y="1165"/>
                  </a:lnTo>
                  <a:lnTo>
                    <a:pt x="3066" y="1095"/>
                  </a:lnTo>
                  <a:lnTo>
                    <a:pt x="3279" y="1027"/>
                  </a:lnTo>
                  <a:lnTo>
                    <a:pt x="3422" y="979"/>
                  </a:lnTo>
                  <a:lnTo>
                    <a:pt x="3511" y="866"/>
                  </a:lnTo>
                  <a:lnTo>
                    <a:pt x="3604" y="821"/>
                  </a:lnTo>
                  <a:lnTo>
                    <a:pt x="3727" y="761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2" name="Google Shape;292;p1"/>
          <p:cNvSpPr/>
          <p:nvPr/>
        </p:nvSpPr>
        <p:spPr>
          <a:xfrm>
            <a:off x="4597972" y="5757835"/>
            <a:ext cx="38358" cy="32479"/>
          </a:xfrm>
          <a:custGeom>
            <a:avLst/>
            <a:gdLst/>
            <a:ahLst/>
            <a:cxnLst/>
            <a:rect l="l" t="t" r="r" b="b"/>
            <a:pathLst>
              <a:path w="110" h="93" extrusionOk="0">
                <a:moveTo>
                  <a:pt x="110" y="82"/>
                </a:moveTo>
                <a:lnTo>
                  <a:pt x="84" y="93"/>
                </a:lnTo>
                <a:lnTo>
                  <a:pt x="24" y="80"/>
                </a:lnTo>
                <a:lnTo>
                  <a:pt x="0" y="18"/>
                </a:lnTo>
                <a:lnTo>
                  <a:pt x="63" y="0"/>
                </a:lnTo>
                <a:lnTo>
                  <a:pt x="110" y="37"/>
                </a:lnTo>
                <a:lnTo>
                  <a:pt x="110" y="82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"/>
          <p:cNvSpPr/>
          <p:nvPr/>
        </p:nvSpPr>
        <p:spPr>
          <a:xfrm>
            <a:off x="5705126" y="5805699"/>
            <a:ext cx="15692" cy="13675"/>
          </a:xfrm>
          <a:custGeom>
            <a:avLst/>
            <a:gdLst/>
            <a:ahLst/>
            <a:cxnLst/>
            <a:rect l="l" t="t" r="r" b="b"/>
            <a:pathLst>
              <a:path w="46" h="42" extrusionOk="0">
                <a:moveTo>
                  <a:pt x="36" y="38"/>
                </a:moveTo>
                <a:lnTo>
                  <a:pt x="15" y="42"/>
                </a:lnTo>
                <a:lnTo>
                  <a:pt x="0" y="23"/>
                </a:lnTo>
                <a:lnTo>
                  <a:pt x="5" y="2"/>
                </a:lnTo>
                <a:lnTo>
                  <a:pt x="36" y="0"/>
                </a:lnTo>
                <a:lnTo>
                  <a:pt x="46" y="13"/>
                </a:lnTo>
                <a:lnTo>
                  <a:pt x="36" y="38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"/>
          <p:cNvSpPr/>
          <p:nvPr/>
        </p:nvSpPr>
        <p:spPr>
          <a:xfrm>
            <a:off x="5759177" y="5578345"/>
            <a:ext cx="13948" cy="17094"/>
          </a:xfrm>
          <a:custGeom>
            <a:avLst/>
            <a:gdLst/>
            <a:ahLst/>
            <a:cxnLst/>
            <a:rect l="l" t="t" r="r" b="b"/>
            <a:pathLst>
              <a:path w="39" h="48" extrusionOk="0">
                <a:moveTo>
                  <a:pt x="32" y="40"/>
                </a:moveTo>
                <a:lnTo>
                  <a:pt x="14" y="48"/>
                </a:lnTo>
                <a:lnTo>
                  <a:pt x="0" y="39"/>
                </a:lnTo>
                <a:lnTo>
                  <a:pt x="3" y="18"/>
                </a:lnTo>
                <a:lnTo>
                  <a:pt x="27" y="0"/>
                </a:lnTo>
                <a:lnTo>
                  <a:pt x="39" y="7"/>
                </a:lnTo>
                <a:lnTo>
                  <a:pt x="32" y="40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"/>
          <p:cNvSpPr/>
          <p:nvPr/>
        </p:nvSpPr>
        <p:spPr>
          <a:xfrm>
            <a:off x="5241342" y="5598858"/>
            <a:ext cx="19180" cy="10257"/>
          </a:xfrm>
          <a:custGeom>
            <a:avLst/>
            <a:gdLst/>
            <a:ahLst/>
            <a:cxnLst/>
            <a:rect l="l" t="t" r="r" b="b"/>
            <a:pathLst>
              <a:path w="55" h="33" extrusionOk="0">
                <a:moveTo>
                  <a:pt x="11" y="10"/>
                </a:moveTo>
                <a:lnTo>
                  <a:pt x="0" y="33"/>
                </a:lnTo>
                <a:lnTo>
                  <a:pt x="55" y="18"/>
                </a:lnTo>
                <a:lnTo>
                  <a:pt x="41" y="0"/>
                </a:lnTo>
                <a:lnTo>
                  <a:pt x="11" y="10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6" name="Google Shape;296;p1"/>
          <p:cNvGrpSpPr/>
          <p:nvPr/>
        </p:nvGrpSpPr>
        <p:grpSpPr>
          <a:xfrm>
            <a:off x="5168112" y="5120221"/>
            <a:ext cx="1223977" cy="1444460"/>
            <a:chOff x="3432175" y="4740275"/>
            <a:chExt cx="1114429" cy="1341438"/>
          </a:xfrm>
        </p:grpSpPr>
        <p:sp>
          <p:nvSpPr>
            <p:cNvPr id="297" name="Google Shape;297;p1"/>
            <p:cNvSpPr/>
            <p:nvPr/>
          </p:nvSpPr>
          <p:spPr>
            <a:xfrm>
              <a:off x="3544888" y="5532438"/>
              <a:ext cx="160337" cy="285750"/>
            </a:xfrm>
            <a:custGeom>
              <a:avLst/>
              <a:gdLst/>
              <a:ahLst/>
              <a:cxnLst/>
              <a:rect l="l" t="t" r="r" b="b"/>
              <a:pathLst>
                <a:path w="507" h="900" extrusionOk="0">
                  <a:moveTo>
                    <a:pt x="459" y="105"/>
                  </a:moveTo>
                  <a:lnTo>
                    <a:pt x="432" y="26"/>
                  </a:lnTo>
                  <a:lnTo>
                    <a:pt x="395" y="26"/>
                  </a:lnTo>
                  <a:lnTo>
                    <a:pt x="335" y="0"/>
                  </a:lnTo>
                  <a:lnTo>
                    <a:pt x="318" y="0"/>
                  </a:lnTo>
                  <a:lnTo>
                    <a:pt x="305" y="34"/>
                  </a:lnTo>
                  <a:lnTo>
                    <a:pt x="263" y="64"/>
                  </a:lnTo>
                  <a:lnTo>
                    <a:pt x="196" y="104"/>
                  </a:lnTo>
                  <a:lnTo>
                    <a:pt x="173" y="154"/>
                  </a:lnTo>
                  <a:lnTo>
                    <a:pt x="110" y="148"/>
                  </a:lnTo>
                  <a:lnTo>
                    <a:pt x="56" y="122"/>
                  </a:lnTo>
                  <a:lnTo>
                    <a:pt x="32" y="86"/>
                  </a:lnTo>
                  <a:lnTo>
                    <a:pt x="62" y="39"/>
                  </a:lnTo>
                  <a:lnTo>
                    <a:pt x="42" y="22"/>
                  </a:lnTo>
                  <a:lnTo>
                    <a:pt x="29" y="69"/>
                  </a:lnTo>
                  <a:lnTo>
                    <a:pt x="2" y="86"/>
                  </a:lnTo>
                  <a:lnTo>
                    <a:pt x="20" y="162"/>
                  </a:lnTo>
                  <a:lnTo>
                    <a:pt x="0" y="205"/>
                  </a:lnTo>
                  <a:lnTo>
                    <a:pt x="14" y="272"/>
                  </a:lnTo>
                  <a:lnTo>
                    <a:pt x="28" y="242"/>
                  </a:lnTo>
                  <a:lnTo>
                    <a:pt x="78" y="274"/>
                  </a:lnTo>
                  <a:lnTo>
                    <a:pt x="108" y="331"/>
                  </a:lnTo>
                  <a:lnTo>
                    <a:pt x="89" y="373"/>
                  </a:lnTo>
                  <a:lnTo>
                    <a:pt x="109" y="403"/>
                  </a:lnTo>
                  <a:lnTo>
                    <a:pt x="82" y="470"/>
                  </a:lnTo>
                  <a:lnTo>
                    <a:pt x="127" y="506"/>
                  </a:lnTo>
                  <a:lnTo>
                    <a:pt x="113" y="549"/>
                  </a:lnTo>
                  <a:lnTo>
                    <a:pt x="61" y="703"/>
                  </a:lnTo>
                  <a:lnTo>
                    <a:pt x="102" y="756"/>
                  </a:lnTo>
                  <a:lnTo>
                    <a:pt x="105" y="835"/>
                  </a:lnTo>
                  <a:lnTo>
                    <a:pt x="126" y="851"/>
                  </a:lnTo>
                  <a:lnTo>
                    <a:pt x="99" y="851"/>
                  </a:lnTo>
                  <a:lnTo>
                    <a:pt x="110" y="885"/>
                  </a:lnTo>
                  <a:lnTo>
                    <a:pt x="137" y="875"/>
                  </a:lnTo>
                  <a:lnTo>
                    <a:pt x="173" y="900"/>
                  </a:lnTo>
                  <a:lnTo>
                    <a:pt x="219" y="890"/>
                  </a:lnTo>
                  <a:lnTo>
                    <a:pt x="259" y="887"/>
                  </a:lnTo>
                  <a:lnTo>
                    <a:pt x="286" y="860"/>
                  </a:lnTo>
                  <a:lnTo>
                    <a:pt x="289" y="797"/>
                  </a:lnTo>
                  <a:lnTo>
                    <a:pt x="345" y="760"/>
                  </a:lnTo>
                  <a:lnTo>
                    <a:pt x="378" y="792"/>
                  </a:lnTo>
                  <a:lnTo>
                    <a:pt x="409" y="826"/>
                  </a:lnTo>
                  <a:lnTo>
                    <a:pt x="452" y="759"/>
                  </a:lnTo>
                  <a:lnTo>
                    <a:pt x="451" y="650"/>
                  </a:lnTo>
                  <a:lnTo>
                    <a:pt x="477" y="539"/>
                  </a:lnTo>
                  <a:lnTo>
                    <a:pt x="502" y="444"/>
                  </a:lnTo>
                  <a:lnTo>
                    <a:pt x="459" y="407"/>
                  </a:lnTo>
                  <a:lnTo>
                    <a:pt x="471" y="360"/>
                  </a:lnTo>
                  <a:lnTo>
                    <a:pt x="504" y="330"/>
                  </a:lnTo>
                  <a:lnTo>
                    <a:pt x="507" y="241"/>
                  </a:lnTo>
                  <a:lnTo>
                    <a:pt x="456" y="158"/>
                  </a:lnTo>
                  <a:lnTo>
                    <a:pt x="459" y="105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8" name="Google Shape;298;p1"/>
            <p:cNvSpPr/>
            <p:nvPr/>
          </p:nvSpPr>
          <p:spPr>
            <a:xfrm>
              <a:off x="3432175" y="4740275"/>
              <a:ext cx="1114429" cy="1195387"/>
            </a:xfrm>
            <a:custGeom>
              <a:avLst/>
              <a:gdLst/>
              <a:ahLst/>
              <a:cxnLst/>
              <a:rect l="l" t="t" r="r" b="b"/>
              <a:pathLst>
                <a:path w="3513" h="3761" extrusionOk="0">
                  <a:moveTo>
                    <a:pt x="3470" y="2782"/>
                  </a:moveTo>
                  <a:lnTo>
                    <a:pt x="3392" y="2716"/>
                  </a:lnTo>
                  <a:lnTo>
                    <a:pt x="3349" y="2667"/>
                  </a:lnTo>
                  <a:lnTo>
                    <a:pt x="3242" y="2628"/>
                  </a:lnTo>
                  <a:lnTo>
                    <a:pt x="3133" y="2517"/>
                  </a:lnTo>
                  <a:lnTo>
                    <a:pt x="2973" y="2448"/>
                  </a:lnTo>
                  <a:lnTo>
                    <a:pt x="2816" y="2386"/>
                  </a:lnTo>
                  <a:lnTo>
                    <a:pt x="2756" y="2371"/>
                  </a:lnTo>
                  <a:lnTo>
                    <a:pt x="2722" y="2301"/>
                  </a:lnTo>
                  <a:lnTo>
                    <a:pt x="2728" y="2265"/>
                  </a:lnTo>
                  <a:lnTo>
                    <a:pt x="2761" y="2221"/>
                  </a:lnTo>
                  <a:lnTo>
                    <a:pt x="2788" y="2188"/>
                  </a:lnTo>
                  <a:lnTo>
                    <a:pt x="2747" y="2118"/>
                  </a:lnTo>
                  <a:lnTo>
                    <a:pt x="2710" y="2119"/>
                  </a:lnTo>
                  <a:lnTo>
                    <a:pt x="2673" y="2132"/>
                  </a:lnTo>
                  <a:lnTo>
                    <a:pt x="2658" y="2166"/>
                  </a:lnTo>
                  <a:lnTo>
                    <a:pt x="2634" y="2159"/>
                  </a:lnTo>
                  <a:lnTo>
                    <a:pt x="2631" y="2136"/>
                  </a:lnTo>
                  <a:lnTo>
                    <a:pt x="2544" y="2190"/>
                  </a:lnTo>
                  <a:lnTo>
                    <a:pt x="2457" y="2121"/>
                  </a:lnTo>
                  <a:lnTo>
                    <a:pt x="2337" y="2052"/>
                  </a:lnTo>
                  <a:lnTo>
                    <a:pt x="2232" y="1941"/>
                  </a:lnTo>
                  <a:lnTo>
                    <a:pt x="2127" y="1749"/>
                  </a:lnTo>
                  <a:lnTo>
                    <a:pt x="2045" y="1507"/>
                  </a:lnTo>
                  <a:lnTo>
                    <a:pt x="1941" y="1448"/>
                  </a:lnTo>
                  <a:lnTo>
                    <a:pt x="1776" y="1310"/>
                  </a:lnTo>
                  <a:lnTo>
                    <a:pt x="1665" y="1189"/>
                  </a:lnTo>
                  <a:lnTo>
                    <a:pt x="1641" y="1086"/>
                  </a:lnTo>
                  <a:lnTo>
                    <a:pt x="1644" y="994"/>
                  </a:lnTo>
                  <a:lnTo>
                    <a:pt x="1683" y="940"/>
                  </a:lnTo>
                  <a:lnTo>
                    <a:pt x="1683" y="893"/>
                  </a:lnTo>
                  <a:lnTo>
                    <a:pt x="1626" y="821"/>
                  </a:lnTo>
                  <a:lnTo>
                    <a:pt x="1621" y="767"/>
                  </a:lnTo>
                  <a:lnTo>
                    <a:pt x="1652" y="701"/>
                  </a:lnTo>
                  <a:lnTo>
                    <a:pt x="1684" y="697"/>
                  </a:lnTo>
                  <a:lnTo>
                    <a:pt x="1784" y="663"/>
                  </a:lnTo>
                  <a:lnTo>
                    <a:pt x="1887" y="606"/>
                  </a:lnTo>
                  <a:lnTo>
                    <a:pt x="1937" y="623"/>
                  </a:lnTo>
                  <a:lnTo>
                    <a:pt x="1990" y="595"/>
                  </a:lnTo>
                  <a:lnTo>
                    <a:pt x="2044" y="615"/>
                  </a:lnTo>
                  <a:lnTo>
                    <a:pt x="2073" y="619"/>
                  </a:lnTo>
                  <a:lnTo>
                    <a:pt x="2086" y="585"/>
                  </a:lnTo>
                  <a:lnTo>
                    <a:pt x="2068" y="549"/>
                  </a:lnTo>
                  <a:lnTo>
                    <a:pt x="1988" y="510"/>
                  </a:lnTo>
                  <a:lnTo>
                    <a:pt x="2024" y="457"/>
                  </a:lnTo>
                  <a:lnTo>
                    <a:pt x="2018" y="425"/>
                  </a:lnTo>
                  <a:lnTo>
                    <a:pt x="1960" y="364"/>
                  </a:lnTo>
                  <a:lnTo>
                    <a:pt x="2026" y="239"/>
                  </a:lnTo>
                  <a:lnTo>
                    <a:pt x="1914" y="183"/>
                  </a:lnTo>
                  <a:lnTo>
                    <a:pt x="1687" y="176"/>
                  </a:lnTo>
                  <a:lnTo>
                    <a:pt x="1634" y="92"/>
                  </a:lnTo>
                  <a:lnTo>
                    <a:pt x="1566" y="0"/>
                  </a:lnTo>
                  <a:lnTo>
                    <a:pt x="1331" y="51"/>
                  </a:lnTo>
                  <a:lnTo>
                    <a:pt x="1260" y="122"/>
                  </a:lnTo>
                  <a:lnTo>
                    <a:pt x="1149" y="88"/>
                  </a:lnTo>
                  <a:lnTo>
                    <a:pt x="1072" y="89"/>
                  </a:lnTo>
                  <a:lnTo>
                    <a:pt x="1110" y="165"/>
                  </a:lnTo>
                  <a:lnTo>
                    <a:pt x="1100" y="212"/>
                  </a:lnTo>
                  <a:lnTo>
                    <a:pt x="994" y="302"/>
                  </a:lnTo>
                  <a:lnTo>
                    <a:pt x="975" y="369"/>
                  </a:lnTo>
                  <a:lnTo>
                    <a:pt x="955" y="365"/>
                  </a:lnTo>
                  <a:lnTo>
                    <a:pt x="895" y="326"/>
                  </a:lnTo>
                  <a:lnTo>
                    <a:pt x="838" y="313"/>
                  </a:lnTo>
                  <a:lnTo>
                    <a:pt x="778" y="347"/>
                  </a:lnTo>
                  <a:lnTo>
                    <a:pt x="678" y="328"/>
                  </a:lnTo>
                  <a:lnTo>
                    <a:pt x="654" y="362"/>
                  </a:lnTo>
                  <a:lnTo>
                    <a:pt x="667" y="491"/>
                  </a:lnTo>
                  <a:lnTo>
                    <a:pt x="636" y="501"/>
                  </a:lnTo>
                  <a:lnTo>
                    <a:pt x="636" y="501"/>
                  </a:lnTo>
                  <a:lnTo>
                    <a:pt x="631" y="499"/>
                  </a:lnTo>
                  <a:lnTo>
                    <a:pt x="620" y="495"/>
                  </a:lnTo>
                  <a:lnTo>
                    <a:pt x="613" y="491"/>
                  </a:lnTo>
                  <a:lnTo>
                    <a:pt x="607" y="488"/>
                  </a:lnTo>
                  <a:lnTo>
                    <a:pt x="604" y="483"/>
                  </a:lnTo>
                  <a:lnTo>
                    <a:pt x="603" y="481"/>
                  </a:lnTo>
                  <a:lnTo>
                    <a:pt x="603" y="478"/>
                  </a:lnTo>
                  <a:lnTo>
                    <a:pt x="603" y="478"/>
                  </a:lnTo>
                  <a:lnTo>
                    <a:pt x="602" y="415"/>
                  </a:lnTo>
                  <a:lnTo>
                    <a:pt x="599" y="412"/>
                  </a:lnTo>
                  <a:lnTo>
                    <a:pt x="595" y="417"/>
                  </a:lnTo>
                  <a:lnTo>
                    <a:pt x="571" y="433"/>
                  </a:lnTo>
                  <a:lnTo>
                    <a:pt x="548" y="495"/>
                  </a:lnTo>
                  <a:lnTo>
                    <a:pt x="507" y="558"/>
                  </a:lnTo>
                  <a:lnTo>
                    <a:pt x="504" y="525"/>
                  </a:lnTo>
                  <a:lnTo>
                    <a:pt x="468" y="499"/>
                  </a:lnTo>
                  <a:lnTo>
                    <a:pt x="485" y="487"/>
                  </a:lnTo>
                  <a:lnTo>
                    <a:pt x="525" y="486"/>
                  </a:lnTo>
                  <a:lnTo>
                    <a:pt x="537" y="434"/>
                  </a:lnTo>
                  <a:lnTo>
                    <a:pt x="596" y="410"/>
                  </a:lnTo>
                  <a:lnTo>
                    <a:pt x="525" y="350"/>
                  </a:lnTo>
                  <a:lnTo>
                    <a:pt x="470" y="281"/>
                  </a:lnTo>
                  <a:lnTo>
                    <a:pt x="451" y="314"/>
                  </a:lnTo>
                  <a:lnTo>
                    <a:pt x="415" y="321"/>
                  </a:lnTo>
                  <a:lnTo>
                    <a:pt x="352" y="431"/>
                  </a:lnTo>
                  <a:lnTo>
                    <a:pt x="282" y="451"/>
                  </a:lnTo>
                  <a:lnTo>
                    <a:pt x="192" y="442"/>
                  </a:lnTo>
                  <a:lnTo>
                    <a:pt x="76" y="502"/>
                  </a:lnTo>
                  <a:lnTo>
                    <a:pt x="50" y="572"/>
                  </a:lnTo>
                  <a:lnTo>
                    <a:pt x="77" y="636"/>
                  </a:lnTo>
                  <a:lnTo>
                    <a:pt x="108" y="749"/>
                  </a:lnTo>
                  <a:lnTo>
                    <a:pt x="33" y="842"/>
                  </a:lnTo>
                  <a:lnTo>
                    <a:pt x="0" y="911"/>
                  </a:lnTo>
                  <a:lnTo>
                    <a:pt x="64" y="981"/>
                  </a:lnTo>
                  <a:lnTo>
                    <a:pt x="80" y="1014"/>
                  </a:lnTo>
                  <a:lnTo>
                    <a:pt x="72" y="1084"/>
                  </a:lnTo>
                  <a:lnTo>
                    <a:pt x="53" y="1183"/>
                  </a:lnTo>
                  <a:lnTo>
                    <a:pt x="156" y="1225"/>
                  </a:lnTo>
                  <a:lnTo>
                    <a:pt x="230" y="1239"/>
                  </a:lnTo>
                  <a:lnTo>
                    <a:pt x="256" y="1304"/>
                  </a:lnTo>
                  <a:lnTo>
                    <a:pt x="287" y="1315"/>
                  </a:lnTo>
                  <a:lnTo>
                    <a:pt x="291" y="1340"/>
                  </a:lnTo>
                  <a:lnTo>
                    <a:pt x="264" y="1367"/>
                  </a:lnTo>
                  <a:lnTo>
                    <a:pt x="285" y="1410"/>
                  </a:lnTo>
                  <a:lnTo>
                    <a:pt x="345" y="1397"/>
                  </a:lnTo>
                  <a:lnTo>
                    <a:pt x="390" y="1350"/>
                  </a:lnTo>
                  <a:lnTo>
                    <a:pt x="463" y="1233"/>
                  </a:lnTo>
                  <a:lnTo>
                    <a:pt x="506" y="1186"/>
                  </a:lnTo>
                  <a:lnTo>
                    <a:pt x="609" y="1175"/>
                  </a:lnTo>
                  <a:lnTo>
                    <a:pt x="662" y="1194"/>
                  </a:lnTo>
                  <a:lnTo>
                    <a:pt x="729" y="1204"/>
                  </a:lnTo>
                  <a:lnTo>
                    <a:pt x="834" y="1292"/>
                  </a:lnTo>
                  <a:lnTo>
                    <a:pt x="937" y="1318"/>
                  </a:lnTo>
                  <a:lnTo>
                    <a:pt x="1011" y="1343"/>
                  </a:lnTo>
                  <a:lnTo>
                    <a:pt x="1021" y="1430"/>
                  </a:lnTo>
                  <a:lnTo>
                    <a:pt x="1039" y="1523"/>
                  </a:lnTo>
                  <a:lnTo>
                    <a:pt x="1093" y="1689"/>
                  </a:lnTo>
                  <a:lnTo>
                    <a:pt x="1111" y="1761"/>
                  </a:lnTo>
                  <a:lnTo>
                    <a:pt x="1088" y="1805"/>
                  </a:lnTo>
                  <a:lnTo>
                    <a:pt x="1094" y="1821"/>
                  </a:lnTo>
                  <a:lnTo>
                    <a:pt x="1135" y="1814"/>
                  </a:lnTo>
                  <a:lnTo>
                    <a:pt x="1195" y="1847"/>
                  </a:lnTo>
                  <a:lnTo>
                    <a:pt x="1179" y="1894"/>
                  </a:lnTo>
                  <a:lnTo>
                    <a:pt x="1233" y="1909"/>
                  </a:lnTo>
                  <a:lnTo>
                    <a:pt x="1286" y="1955"/>
                  </a:lnTo>
                  <a:lnTo>
                    <a:pt x="1249" y="1985"/>
                  </a:lnTo>
                  <a:lnTo>
                    <a:pt x="1266" y="2025"/>
                  </a:lnTo>
                  <a:lnTo>
                    <a:pt x="1296" y="1999"/>
                  </a:lnTo>
                  <a:lnTo>
                    <a:pt x="1376" y="1984"/>
                  </a:lnTo>
                  <a:lnTo>
                    <a:pt x="1453" y="2070"/>
                  </a:lnTo>
                  <a:lnTo>
                    <a:pt x="1494" y="2152"/>
                  </a:lnTo>
                  <a:lnTo>
                    <a:pt x="1558" y="2206"/>
                  </a:lnTo>
                  <a:lnTo>
                    <a:pt x="1679" y="2341"/>
                  </a:lnTo>
                  <a:lnTo>
                    <a:pt x="1843" y="2462"/>
                  </a:lnTo>
                  <a:lnTo>
                    <a:pt x="1907" y="2454"/>
                  </a:lnTo>
                  <a:lnTo>
                    <a:pt x="1970" y="2490"/>
                  </a:lnTo>
                  <a:lnTo>
                    <a:pt x="2064" y="2467"/>
                  </a:lnTo>
                  <a:lnTo>
                    <a:pt x="2148" y="2575"/>
                  </a:lnTo>
                  <a:lnTo>
                    <a:pt x="2225" y="2637"/>
                  </a:lnTo>
                  <a:lnTo>
                    <a:pt x="2282" y="2647"/>
                  </a:lnTo>
                  <a:lnTo>
                    <a:pt x="2255" y="2704"/>
                  </a:lnTo>
                  <a:lnTo>
                    <a:pt x="2282" y="2723"/>
                  </a:lnTo>
                  <a:lnTo>
                    <a:pt x="2366" y="2693"/>
                  </a:lnTo>
                  <a:lnTo>
                    <a:pt x="2424" y="2789"/>
                  </a:lnTo>
                  <a:lnTo>
                    <a:pt x="2420" y="2825"/>
                  </a:lnTo>
                  <a:lnTo>
                    <a:pt x="2457" y="2901"/>
                  </a:lnTo>
                  <a:lnTo>
                    <a:pt x="2531" y="2937"/>
                  </a:lnTo>
                  <a:lnTo>
                    <a:pt x="2618" y="2919"/>
                  </a:lnTo>
                  <a:lnTo>
                    <a:pt x="2674" y="2988"/>
                  </a:lnTo>
                  <a:lnTo>
                    <a:pt x="2709" y="3111"/>
                  </a:lnTo>
                  <a:lnTo>
                    <a:pt x="2770" y="3246"/>
                  </a:lnTo>
                  <a:lnTo>
                    <a:pt x="2808" y="3305"/>
                  </a:lnTo>
                  <a:lnTo>
                    <a:pt x="2811" y="3349"/>
                  </a:lnTo>
                  <a:lnTo>
                    <a:pt x="2803" y="3409"/>
                  </a:lnTo>
                  <a:lnTo>
                    <a:pt x="2759" y="3426"/>
                  </a:lnTo>
                  <a:lnTo>
                    <a:pt x="2706" y="3449"/>
                  </a:lnTo>
                  <a:lnTo>
                    <a:pt x="2692" y="3479"/>
                  </a:lnTo>
                  <a:lnTo>
                    <a:pt x="2723" y="3526"/>
                  </a:lnTo>
                  <a:lnTo>
                    <a:pt x="2700" y="3573"/>
                  </a:lnTo>
                  <a:lnTo>
                    <a:pt x="2634" y="3596"/>
                  </a:lnTo>
                  <a:lnTo>
                    <a:pt x="2634" y="3626"/>
                  </a:lnTo>
                  <a:lnTo>
                    <a:pt x="2669" y="3722"/>
                  </a:lnTo>
                  <a:lnTo>
                    <a:pt x="2712" y="3761"/>
                  </a:lnTo>
                  <a:lnTo>
                    <a:pt x="2765" y="3741"/>
                  </a:lnTo>
                  <a:lnTo>
                    <a:pt x="2765" y="3741"/>
                  </a:lnTo>
                  <a:lnTo>
                    <a:pt x="2815" y="3664"/>
                  </a:lnTo>
                  <a:lnTo>
                    <a:pt x="2815" y="3664"/>
                  </a:lnTo>
                  <a:lnTo>
                    <a:pt x="2943" y="3527"/>
                  </a:lnTo>
                  <a:lnTo>
                    <a:pt x="2945" y="3430"/>
                  </a:lnTo>
                  <a:lnTo>
                    <a:pt x="2942" y="3355"/>
                  </a:lnTo>
                  <a:lnTo>
                    <a:pt x="3038" y="3304"/>
                  </a:lnTo>
                  <a:lnTo>
                    <a:pt x="3105" y="3293"/>
                  </a:lnTo>
                  <a:lnTo>
                    <a:pt x="3107" y="3240"/>
                  </a:lnTo>
                  <a:lnTo>
                    <a:pt x="3087" y="3157"/>
                  </a:lnTo>
                  <a:lnTo>
                    <a:pt x="3059" y="3095"/>
                  </a:lnTo>
                  <a:lnTo>
                    <a:pt x="2962" y="3036"/>
                  </a:lnTo>
                  <a:lnTo>
                    <a:pt x="2902" y="2984"/>
                  </a:lnTo>
                  <a:lnTo>
                    <a:pt x="2967" y="2873"/>
                  </a:lnTo>
                  <a:lnTo>
                    <a:pt x="2943" y="2820"/>
                  </a:lnTo>
                  <a:lnTo>
                    <a:pt x="3015" y="2736"/>
                  </a:lnTo>
                  <a:lnTo>
                    <a:pt x="3142" y="2715"/>
                  </a:lnTo>
                  <a:lnTo>
                    <a:pt x="3176" y="2732"/>
                  </a:lnTo>
                  <a:lnTo>
                    <a:pt x="3152" y="2745"/>
                  </a:lnTo>
                  <a:lnTo>
                    <a:pt x="3156" y="2785"/>
                  </a:lnTo>
                  <a:lnTo>
                    <a:pt x="3323" y="2813"/>
                  </a:lnTo>
                  <a:lnTo>
                    <a:pt x="3367" y="2912"/>
                  </a:lnTo>
                  <a:lnTo>
                    <a:pt x="3471" y="2961"/>
                  </a:lnTo>
                  <a:lnTo>
                    <a:pt x="3488" y="2904"/>
                  </a:lnTo>
                  <a:lnTo>
                    <a:pt x="3513" y="2842"/>
                  </a:lnTo>
                  <a:lnTo>
                    <a:pt x="3470" y="2782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9" name="Google Shape;299;p1"/>
            <p:cNvSpPr/>
            <p:nvPr/>
          </p:nvSpPr>
          <p:spPr>
            <a:xfrm>
              <a:off x="3740150" y="5319713"/>
              <a:ext cx="38100" cy="28575"/>
            </a:xfrm>
            <a:custGeom>
              <a:avLst/>
              <a:gdLst/>
              <a:ahLst/>
              <a:cxnLst/>
              <a:rect l="l" t="t" r="r" b="b"/>
              <a:pathLst>
                <a:path w="120" h="87" extrusionOk="0">
                  <a:moveTo>
                    <a:pt x="73" y="27"/>
                  </a:moveTo>
                  <a:lnTo>
                    <a:pt x="0" y="34"/>
                  </a:lnTo>
                  <a:lnTo>
                    <a:pt x="20" y="63"/>
                  </a:lnTo>
                  <a:lnTo>
                    <a:pt x="73" y="57"/>
                  </a:lnTo>
                  <a:lnTo>
                    <a:pt x="87" y="87"/>
                  </a:lnTo>
                  <a:lnTo>
                    <a:pt x="110" y="82"/>
                  </a:lnTo>
                  <a:lnTo>
                    <a:pt x="97" y="53"/>
                  </a:lnTo>
                  <a:lnTo>
                    <a:pt x="117" y="47"/>
                  </a:lnTo>
                  <a:lnTo>
                    <a:pt x="120" y="27"/>
                  </a:lnTo>
                  <a:lnTo>
                    <a:pt x="109" y="0"/>
                  </a:lnTo>
                  <a:lnTo>
                    <a:pt x="73" y="2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1"/>
            <p:cNvSpPr/>
            <p:nvPr/>
          </p:nvSpPr>
          <p:spPr>
            <a:xfrm>
              <a:off x="4194175" y="5853113"/>
              <a:ext cx="15875" cy="17463"/>
            </a:xfrm>
            <a:custGeom>
              <a:avLst/>
              <a:gdLst/>
              <a:ahLst/>
              <a:cxnLst/>
              <a:rect l="l" t="t" r="r" b="b"/>
              <a:pathLst>
                <a:path w="47" h="53" extrusionOk="0">
                  <a:moveTo>
                    <a:pt x="14" y="0"/>
                  </a:moveTo>
                  <a:lnTo>
                    <a:pt x="0" y="13"/>
                  </a:lnTo>
                  <a:lnTo>
                    <a:pt x="27" y="53"/>
                  </a:lnTo>
                  <a:lnTo>
                    <a:pt x="47" y="1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1" name="Google Shape;301;p1"/>
            <p:cNvSpPr/>
            <p:nvPr/>
          </p:nvSpPr>
          <p:spPr>
            <a:xfrm>
              <a:off x="3883025" y="6049963"/>
              <a:ext cx="19050" cy="17463"/>
            </a:xfrm>
            <a:custGeom>
              <a:avLst/>
              <a:gdLst/>
              <a:ahLst/>
              <a:cxnLst/>
              <a:rect l="l" t="t" r="r" b="b"/>
              <a:pathLst>
                <a:path w="57" h="54" extrusionOk="0">
                  <a:moveTo>
                    <a:pt x="0" y="14"/>
                  </a:moveTo>
                  <a:lnTo>
                    <a:pt x="27" y="54"/>
                  </a:lnTo>
                  <a:lnTo>
                    <a:pt x="57" y="34"/>
                  </a:lnTo>
                  <a:lnTo>
                    <a:pt x="14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2" name="Google Shape;302;p1"/>
            <p:cNvSpPr/>
            <p:nvPr/>
          </p:nvSpPr>
          <p:spPr>
            <a:xfrm>
              <a:off x="3963988" y="5888038"/>
              <a:ext cx="296863" cy="193675"/>
            </a:xfrm>
            <a:custGeom>
              <a:avLst/>
              <a:gdLst/>
              <a:ahLst/>
              <a:cxnLst/>
              <a:rect l="l" t="t" r="r" b="b"/>
              <a:pathLst>
                <a:path w="935" h="612" extrusionOk="0">
                  <a:moveTo>
                    <a:pt x="911" y="0"/>
                  </a:moveTo>
                  <a:lnTo>
                    <a:pt x="885" y="23"/>
                  </a:lnTo>
                  <a:lnTo>
                    <a:pt x="828" y="28"/>
                  </a:lnTo>
                  <a:lnTo>
                    <a:pt x="796" y="51"/>
                  </a:lnTo>
                  <a:lnTo>
                    <a:pt x="712" y="42"/>
                  </a:lnTo>
                  <a:lnTo>
                    <a:pt x="642" y="79"/>
                  </a:lnTo>
                  <a:lnTo>
                    <a:pt x="556" y="99"/>
                  </a:lnTo>
                  <a:lnTo>
                    <a:pt x="486" y="80"/>
                  </a:lnTo>
                  <a:lnTo>
                    <a:pt x="409" y="108"/>
                  </a:lnTo>
                  <a:lnTo>
                    <a:pt x="339" y="115"/>
                  </a:lnTo>
                  <a:lnTo>
                    <a:pt x="309" y="69"/>
                  </a:lnTo>
                  <a:lnTo>
                    <a:pt x="269" y="66"/>
                  </a:lnTo>
                  <a:lnTo>
                    <a:pt x="228" y="43"/>
                  </a:lnTo>
                  <a:lnTo>
                    <a:pt x="179" y="90"/>
                  </a:lnTo>
                  <a:lnTo>
                    <a:pt x="149" y="100"/>
                  </a:lnTo>
                  <a:lnTo>
                    <a:pt x="119" y="64"/>
                  </a:lnTo>
                  <a:lnTo>
                    <a:pt x="108" y="43"/>
                  </a:lnTo>
                  <a:lnTo>
                    <a:pt x="78" y="38"/>
                  </a:lnTo>
                  <a:lnTo>
                    <a:pt x="79" y="71"/>
                  </a:lnTo>
                  <a:lnTo>
                    <a:pt x="42" y="88"/>
                  </a:lnTo>
                  <a:lnTo>
                    <a:pt x="0" y="152"/>
                  </a:lnTo>
                  <a:lnTo>
                    <a:pt x="27" y="244"/>
                  </a:lnTo>
                  <a:lnTo>
                    <a:pt x="140" y="263"/>
                  </a:lnTo>
                  <a:lnTo>
                    <a:pt x="164" y="286"/>
                  </a:lnTo>
                  <a:lnTo>
                    <a:pt x="274" y="338"/>
                  </a:lnTo>
                  <a:lnTo>
                    <a:pt x="406" y="440"/>
                  </a:lnTo>
                  <a:lnTo>
                    <a:pt x="523" y="442"/>
                  </a:lnTo>
                  <a:lnTo>
                    <a:pt x="616" y="534"/>
                  </a:lnTo>
                  <a:lnTo>
                    <a:pt x="690" y="563"/>
                  </a:lnTo>
                  <a:lnTo>
                    <a:pt x="763" y="589"/>
                  </a:lnTo>
                  <a:lnTo>
                    <a:pt x="803" y="612"/>
                  </a:lnTo>
                  <a:lnTo>
                    <a:pt x="830" y="598"/>
                  </a:lnTo>
                  <a:lnTo>
                    <a:pt x="810" y="543"/>
                  </a:lnTo>
                  <a:lnTo>
                    <a:pt x="859" y="479"/>
                  </a:lnTo>
                  <a:lnTo>
                    <a:pt x="871" y="406"/>
                  </a:lnTo>
                  <a:lnTo>
                    <a:pt x="828" y="350"/>
                  </a:lnTo>
                  <a:lnTo>
                    <a:pt x="828" y="350"/>
                  </a:lnTo>
                  <a:lnTo>
                    <a:pt x="823" y="273"/>
                  </a:lnTo>
                  <a:lnTo>
                    <a:pt x="823" y="273"/>
                  </a:lnTo>
                  <a:lnTo>
                    <a:pt x="826" y="265"/>
                  </a:lnTo>
                  <a:lnTo>
                    <a:pt x="832" y="250"/>
                  </a:lnTo>
                  <a:lnTo>
                    <a:pt x="851" y="208"/>
                  </a:lnTo>
                  <a:lnTo>
                    <a:pt x="879" y="150"/>
                  </a:lnTo>
                  <a:lnTo>
                    <a:pt x="932" y="57"/>
                  </a:lnTo>
                  <a:lnTo>
                    <a:pt x="922" y="20"/>
                  </a:lnTo>
                  <a:lnTo>
                    <a:pt x="935" y="0"/>
                  </a:lnTo>
                  <a:lnTo>
                    <a:pt x="911" y="0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3" name="Google Shape;303;p1"/>
          <p:cNvSpPr/>
          <p:nvPr/>
        </p:nvSpPr>
        <p:spPr>
          <a:xfrm>
            <a:off x="5705126" y="5805699"/>
            <a:ext cx="15692" cy="13675"/>
          </a:xfrm>
          <a:custGeom>
            <a:avLst/>
            <a:gdLst/>
            <a:ahLst/>
            <a:cxnLst/>
            <a:rect l="l" t="t" r="r" b="b"/>
            <a:pathLst>
              <a:path w="46" h="42" extrusionOk="0">
                <a:moveTo>
                  <a:pt x="46" y="13"/>
                </a:moveTo>
                <a:lnTo>
                  <a:pt x="36" y="38"/>
                </a:lnTo>
                <a:lnTo>
                  <a:pt x="15" y="42"/>
                </a:lnTo>
                <a:lnTo>
                  <a:pt x="0" y="23"/>
                </a:lnTo>
                <a:lnTo>
                  <a:pt x="5" y="2"/>
                </a:lnTo>
                <a:lnTo>
                  <a:pt x="36" y="0"/>
                </a:lnTo>
                <a:lnTo>
                  <a:pt x="46" y="13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"/>
          <p:cNvSpPr/>
          <p:nvPr/>
        </p:nvSpPr>
        <p:spPr>
          <a:xfrm>
            <a:off x="5759177" y="5578345"/>
            <a:ext cx="13948" cy="17094"/>
          </a:xfrm>
          <a:custGeom>
            <a:avLst/>
            <a:gdLst/>
            <a:ahLst/>
            <a:cxnLst/>
            <a:rect l="l" t="t" r="r" b="b"/>
            <a:pathLst>
              <a:path w="39" h="48" extrusionOk="0">
                <a:moveTo>
                  <a:pt x="39" y="7"/>
                </a:moveTo>
                <a:lnTo>
                  <a:pt x="32" y="40"/>
                </a:lnTo>
                <a:lnTo>
                  <a:pt x="14" y="48"/>
                </a:lnTo>
                <a:lnTo>
                  <a:pt x="0" y="39"/>
                </a:lnTo>
                <a:lnTo>
                  <a:pt x="3" y="18"/>
                </a:lnTo>
                <a:lnTo>
                  <a:pt x="27" y="0"/>
                </a:lnTo>
                <a:lnTo>
                  <a:pt x="39" y="7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05" name="Google Shape;305;p1"/>
          <p:cNvGrpSpPr/>
          <p:nvPr/>
        </p:nvGrpSpPr>
        <p:grpSpPr>
          <a:xfrm>
            <a:off x="5931788" y="6631348"/>
            <a:ext cx="181329" cy="78090"/>
            <a:chOff x="4127500" y="6143625"/>
            <a:chExt cx="165100" cy="72520"/>
          </a:xfrm>
        </p:grpSpPr>
        <p:sp>
          <p:nvSpPr>
            <p:cNvPr id="306" name="Google Shape;306;p1"/>
            <p:cNvSpPr/>
            <p:nvPr/>
          </p:nvSpPr>
          <p:spPr>
            <a:xfrm>
              <a:off x="4127500" y="6143625"/>
              <a:ext cx="17463" cy="12700"/>
            </a:xfrm>
            <a:custGeom>
              <a:avLst/>
              <a:gdLst/>
              <a:ahLst/>
              <a:cxnLst/>
              <a:rect l="l" t="t" r="r" b="b"/>
              <a:pathLst>
                <a:path w="57" h="44" extrusionOk="0">
                  <a:moveTo>
                    <a:pt x="57" y="24"/>
                  </a:moveTo>
                  <a:lnTo>
                    <a:pt x="27" y="44"/>
                  </a:lnTo>
                  <a:lnTo>
                    <a:pt x="0" y="4"/>
                  </a:lnTo>
                  <a:lnTo>
                    <a:pt x="46" y="0"/>
                  </a:lnTo>
                  <a:lnTo>
                    <a:pt x="57" y="24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307;p1"/>
            <p:cNvSpPr/>
            <p:nvPr/>
          </p:nvSpPr>
          <p:spPr>
            <a:xfrm>
              <a:off x="4141786" y="6154736"/>
              <a:ext cx="150814" cy="61409"/>
            </a:xfrm>
            <a:custGeom>
              <a:avLst/>
              <a:gdLst/>
              <a:ahLst/>
              <a:cxnLst/>
              <a:rect l="l" t="t" r="r" b="b"/>
              <a:pathLst>
                <a:path w="97" h="53" extrusionOk="0">
                  <a:moveTo>
                    <a:pt x="69" y="0"/>
                  </a:moveTo>
                  <a:lnTo>
                    <a:pt x="33" y="0"/>
                  </a:lnTo>
                  <a:lnTo>
                    <a:pt x="0" y="14"/>
                  </a:lnTo>
                  <a:lnTo>
                    <a:pt x="30" y="50"/>
                  </a:lnTo>
                  <a:lnTo>
                    <a:pt x="43" y="53"/>
                  </a:lnTo>
                  <a:lnTo>
                    <a:pt x="80" y="50"/>
                  </a:lnTo>
                  <a:lnTo>
                    <a:pt x="97" y="23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0078F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"/>
          <p:cNvGrpSpPr/>
          <p:nvPr/>
        </p:nvGrpSpPr>
        <p:grpSpPr>
          <a:xfrm>
            <a:off x="3938909" y="4509958"/>
            <a:ext cx="1509916" cy="1442750"/>
            <a:chOff x="2312988" y="4173538"/>
            <a:chExt cx="1374775" cy="1339850"/>
          </a:xfrm>
        </p:grpSpPr>
        <p:grpSp>
          <p:nvGrpSpPr>
            <p:cNvPr id="309" name="Google Shape;309;p1"/>
            <p:cNvGrpSpPr/>
            <p:nvPr/>
          </p:nvGrpSpPr>
          <p:grpSpPr>
            <a:xfrm>
              <a:off x="2312988" y="4173538"/>
              <a:ext cx="1246190" cy="1198566"/>
              <a:chOff x="2312988" y="4173538"/>
              <a:chExt cx="1246190" cy="1198566"/>
            </a:xfrm>
          </p:grpSpPr>
          <p:sp>
            <p:nvSpPr>
              <p:cNvPr id="310" name="Google Shape;310;p1"/>
              <p:cNvSpPr/>
              <p:nvPr/>
            </p:nvSpPr>
            <p:spPr>
              <a:xfrm>
                <a:off x="2646363" y="4870450"/>
                <a:ext cx="12700" cy="15875"/>
              </a:xfrm>
              <a:custGeom>
                <a:avLst/>
                <a:gdLst/>
                <a:ahLst/>
                <a:cxnLst/>
                <a:rect l="l" t="t" r="r" b="b"/>
                <a:pathLst>
                  <a:path w="38" h="49" extrusionOk="0">
                    <a:moveTo>
                      <a:pt x="24" y="23"/>
                    </a:moveTo>
                    <a:lnTo>
                      <a:pt x="38" y="49"/>
                    </a:lnTo>
                    <a:lnTo>
                      <a:pt x="1" y="23"/>
                    </a:lnTo>
                    <a:lnTo>
                      <a:pt x="0" y="0"/>
                    </a:lnTo>
                    <a:lnTo>
                      <a:pt x="24" y="23"/>
                    </a:lnTo>
                    <a:close/>
                  </a:path>
                </a:pathLst>
              </a:custGeom>
              <a:solidFill>
                <a:srgbClr val="ABAEA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1"/>
              <p:cNvSpPr/>
              <p:nvPr/>
            </p:nvSpPr>
            <p:spPr>
              <a:xfrm>
                <a:off x="2312988" y="4173538"/>
                <a:ext cx="1246190" cy="1198566"/>
              </a:xfrm>
              <a:custGeom>
                <a:avLst/>
                <a:gdLst/>
                <a:ahLst/>
                <a:cxnLst/>
                <a:rect l="l" t="t" r="r" b="b"/>
                <a:pathLst>
                  <a:path w="3923" h="3774" extrusionOk="0">
                    <a:moveTo>
                      <a:pt x="3785" y="1092"/>
                    </a:moveTo>
                    <a:lnTo>
                      <a:pt x="3861" y="985"/>
                    </a:lnTo>
                    <a:lnTo>
                      <a:pt x="3923" y="930"/>
                    </a:lnTo>
                    <a:lnTo>
                      <a:pt x="3907" y="905"/>
                    </a:lnTo>
                    <a:lnTo>
                      <a:pt x="3773" y="862"/>
                    </a:lnTo>
                    <a:lnTo>
                      <a:pt x="3713" y="870"/>
                    </a:lnTo>
                    <a:lnTo>
                      <a:pt x="3626" y="833"/>
                    </a:lnTo>
                    <a:lnTo>
                      <a:pt x="3486" y="826"/>
                    </a:lnTo>
                    <a:lnTo>
                      <a:pt x="3372" y="710"/>
                    </a:lnTo>
                    <a:lnTo>
                      <a:pt x="3285" y="741"/>
                    </a:lnTo>
                    <a:lnTo>
                      <a:pt x="3238" y="731"/>
                    </a:lnTo>
                    <a:lnTo>
                      <a:pt x="3205" y="692"/>
                    </a:lnTo>
                    <a:lnTo>
                      <a:pt x="3105" y="706"/>
                    </a:lnTo>
                    <a:lnTo>
                      <a:pt x="2994" y="641"/>
                    </a:lnTo>
                    <a:lnTo>
                      <a:pt x="2940" y="545"/>
                    </a:lnTo>
                    <a:lnTo>
                      <a:pt x="2926" y="446"/>
                    </a:lnTo>
                    <a:lnTo>
                      <a:pt x="2896" y="426"/>
                    </a:lnTo>
                    <a:lnTo>
                      <a:pt x="2833" y="512"/>
                    </a:lnTo>
                    <a:lnTo>
                      <a:pt x="2727" y="487"/>
                    </a:lnTo>
                    <a:lnTo>
                      <a:pt x="2672" y="381"/>
                    </a:lnTo>
                    <a:lnTo>
                      <a:pt x="2617" y="268"/>
                    </a:lnTo>
                    <a:lnTo>
                      <a:pt x="2498" y="273"/>
                    </a:lnTo>
                    <a:lnTo>
                      <a:pt x="2448" y="244"/>
                    </a:lnTo>
                    <a:lnTo>
                      <a:pt x="2420" y="158"/>
                    </a:lnTo>
                    <a:lnTo>
                      <a:pt x="2367" y="138"/>
                    </a:lnTo>
                    <a:lnTo>
                      <a:pt x="2273" y="169"/>
                    </a:lnTo>
                    <a:lnTo>
                      <a:pt x="2260" y="112"/>
                    </a:lnTo>
                    <a:lnTo>
                      <a:pt x="2233" y="63"/>
                    </a:lnTo>
                    <a:lnTo>
                      <a:pt x="2238" y="0"/>
                    </a:lnTo>
                    <a:lnTo>
                      <a:pt x="2178" y="10"/>
                    </a:lnTo>
                    <a:lnTo>
                      <a:pt x="2069" y="31"/>
                    </a:lnTo>
                    <a:lnTo>
                      <a:pt x="2009" y="42"/>
                    </a:lnTo>
                    <a:lnTo>
                      <a:pt x="1962" y="66"/>
                    </a:lnTo>
                    <a:lnTo>
                      <a:pt x="1906" y="129"/>
                    </a:lnTo>
                    <a:lnTo>
                      <a:pt x="1916" y="146"/>
                    </a:lnTo>
                    <a:lnTo>
                      <a:pt x="1924" y="275"/>
                    </a:lnTo>
                    <a:lnTo>
                      <a:pt x="1909" y="305"/>
                    </a:lnTo>
                    <a:lnTo>
                      <a:pt x="1915" y="349"/>
                    </a:lnTo>
                    <a:lnTo>
                      <a:pt x="1949" y="374"/>
                    </a:lnTo>
                    <a:lnTo>
                      <a:pt x="1922" y="388"/>
                    </a:lnTo>
                    <a:lnTo>
                      <a:pt x="1863" y="458"/>
                    </a:lnTo>
                    <a:lnTo>
                      <a:pt x="1770" y="526"/>
                    </a:lnTo>
                    <a:lnTo>
                      <a:pt x="1697" y="546"/>
                    </a:lnTo>
                    <a:lnTo>
                      <a:pt x="1614" y="567"/>
                    </a:lnTo>
                    <a:lnTo>
                      <a:pt x="1508" y="631"/>
                    </a:lnTo>
                    <a:lnTo>
                      <a:pt x="1482" y="684"/>
                    </a:lnTo>
                    <a:lnTo>
                      <a:pt x="1479" y="717"/>
                    </a:lnTo>
                    <a:lnTo>
                      <a:pt x="1525" y="723"/>
                    </a:lnTo>
                    <a:lnTo>
                      <a:pt x="1609" y="749"/>
                    </a:lnTo>
                    <a:lnTo>
                      <a:pt x="1515" y="740"/>
                    </a:lnTo>
                    <a:lnTo>
                      <a:pt x="1473" y="770"/>
                    </a:lnTo>
                    <a:lnTo>
                      <a:pt x="1416" y="808"/>
                    </a:lnTo>
                    <a:lnTo>
                      <a:pt x="1309" y="812"/>
                    </a:lnTo>
                    <a:lnTo>
                      <a:pt x="1262" y="805"/>
                    </a:lnTo>
                    <a:lnTo>
                      <a:pt x="1196" y="777"/>
                    </a:lnTo>
                    <a:lnTo>
                      <a:pt x="1133" y="797"/>
                    </a:lnTo>
                    <a:lnTo>
                      <a:pt x="1090" y="778"/>
                    </a:lnTo>
                    <a:lnTo>
                      <a:pt x="1048" y="717"/>
                    </a:lnTo>
                    <a:lnTo>
                      <a:pt x="1072" y="684"/>
                    </a:lnTo>
                    <a:lnTo>
                      <a:pt x="1058" y="648"/>
                    </a:lnTo>
                    <a:lnTo>
                      <a:pt x="998" y="655"/>
                    </a:lnTo>
                    <a:lnTo>
                      <a:pt x="958" y="672"/>
                    </a:lnTo>
                    <a:lnTo>
                      <a:pt x="905" y="633"/>
                    </a:lnTo>
                    <a:lnTo>
                      <a:pt x="865" y="626"/>
                    </a:lnTo>
                    <a:lnTo>
                      <a:pt x="845" y="617"/>
                    </a:lnTo>
                    <a:lnTo>
                      <a:pt x="845" y="639"/>
                    </a:lnTo>
                    <a:lnTo>
                      <a:pt x="892" y="703"/>
                    </a:lnTo>
                    <a:lnTo>
                      <a:pt x="909" y="775"/>
                    </a:lnTo>
                    <a:lnTo>
                      <a:pt x="949" y="808"/>
                    </a:lnTo>
                    <a:lnTo>
                      <a:pt x="954" y="858"/>
                    </a:lnTo>
                    <a:lnTo>
                      <a:pt x="975" y="1061"/>
                    </a:lnTo>
                    <a:lnTo>
                      <a:pt x="1006" y="1116"/>
                    </a:lnTo>
                    <a:lnTo>
                      <a:pt x="1029" y="1136"/>
                    </a:lnTo>
                    <a:lnTo>
                      <a:pt x="1016" y="1163"/>
                    </a:lnTo>
                    <a:lnTo>
                      <a:pt x="986" y="1156"/>
                    </a:lnTo>
                    <a:lnTo>
                      <a:pt x="933" y="1150"/>
                    </a:lnTo>
                    <a:lnTo>
                      <a:pt x="906" y="1104"/>
                    </a:lnTo>
                    <a:lnTo>
                      <a:pt x="856" y="1114"/>
                    </a:lnTo>
                    <a:lnTo>
                      <a:pt x="797" y="1152"/>
                    </a:lnTo>
                    <a:lnTo>
                      <a:pt x="749" y="1119"/>
                    </a:lnTo>
                    <a:lnTo>
                      <a:pt x="696" y="1142"/>
                    </a:lnTo>
                    <a:lnTo>
                      <a:pt x="636" y="1176"/>
                    </a:lnTo>
                    <a:lnTo>
                      <a:pt x="563" y="1097"/>
                    </a:lnTo>
                    <a:lnTo>
                      <a:pt x="536" y="1061"/>
                    </a:lnTo>
                    <a:lnTo>
                      <a:pt x="432" y="1062"/>
                    </a:lnTo>
                    <a:lnTo>
                      <a:pt x="385" y="1043"/>
                    </a:lnTo>
                    <a:lnTo>
                      <a:pt x="372" y="1066"/>
                    </a:lnTo>
                    <a:lnTo>
                      <a:pt x="362" y="1109"/>
                    </a:lnTo>
                    <a:lnTo>
                      <a:pt x="319" y="1100"/>
                    </a:lnTo>
                    <a:lnTo>
                      <a:pt x="283" y="1110"/>
                    </a:lnTo>
                    <a:lnTo>
                      <a:pt x="283" y="1133"/>
                    </a:lnTo>
                    <a:lnTo>
                      <a:pt x="233" y="1113"/>
                    </a:lnTo>
                    <a:lnTo>
                      <a:pt x="186" y="1127"/>
                    </a:lnTo>
                    <a:lnTo>
                      <a:pt x="112" y="1124"/>
                    </a:lnTo>
                    <a:lnTo>
                      <a:pt x="47" y="1181"/>
                    </a:lnTo>
                    <a:lnTo>
                      <a:pt x="17" y="1209"/>
                    </a:lnTo>
                    <a:lnTo>
                      <a:pt x="0" y="1226"/>
                    </a:lnTo>
                    <a:lnTo>
                      <a:pt x="4" y="1258"/>
                    </a:lnTo>
                    <a:lnTo>
                      <a:pt x="31" y="1271"/>
                    </a:lnTo>
                    <a:lnTo>
                      <a:pt x="60" y="1244"/>
                    </a:lnTo>
                    <a:lnTo>
                      <a:pt x="80" y="1261"/>
                    </a:lnTo>
                    <a:lnTo>
                      <a:pt x="117" y="1253"/>
                    </a:lnTo>
                    <a:lnTo>
                      <a:pt x="161" y="1300"/>
                    </a:lnTo>
                    <a:lnTo>
                      <a:pt x="131" y="1300"/>
                    </a:lnTo>
                    <a:lnTo>
                      <a:pt x="85" y="1287"/>
                    </a:lnTo>
                    <a:lnTo>
                      <a:pt x="65" y="1275"/>
                    </a:lnTo>
                    <a:lnTo>
                      <a:pt x="44" y="1291"/>
                    </a:lnTo>
                    <a:lnTo>
                      <a:pt x="51" y="1367"/>
                    </a:lnTo>
                    <a:lnTo>
                      <a:pt x="71" y="1340"/>
                    </a:lnTo>
                    <a:lnTo>
                      <a:pt x="105" y="1330"/>
                    </a:lnTo>
                    <a:lnTo>
                      <a:pt x="151" y="1363"/>
                    </a:lnTo>
                    <a:lnTo>
                      <a:pt x="131" y="1387"/>
                    </a:lnTo>
                    <a:lnTo>
                      <a:pt x="75" y="1387"/>
                    </a:lnTo>
                    <a:lnTo>
                      <a:pt x="26" y="1410"/>
                    </a:lnTo>
                    <a:lnTo>
                      <a:pt x="36" y="1427"/>
                    </a:lnTo>
                    <a:lnTo>
                      <a:pt x="96" y="1439"/>
                    </a:lnTo>
                    <a:lnTo>
                      <a:pt x="119" y="1453"/>
                    </a:lnTo>
                    <a:lnTo>
                      <a:pt x="133" y="1513"/>
                    </a:lnTo>
                    <a:lnTo>
                      <a:pt x="186" y="1505"/>
                    </a:lnTo>
                    <a:lnTo>
                      <a:pt x="246" y="1462"/>
                    </a:lnTo>
                    <a:lnTo>
                      <a:pt x="286" y="1475"/>
                    </a:lnTo>
                    <a:lnTo>
                      <a:pt x="313" y="1511"/>
                    </a:lnTo>
                    <a:lnTo>
                      <a:pt x="370" y="1521"/>
                    </a:lnTo>
                    <a:lnTo>
                      <a:pt x="417" y="1543"/>
                    </a:lnTo>
                    <a:lnTo>
                      <a:pt x="457" y="1540"/>
                    </a:lnTo>
                    <a:lnTo>
                      <a:pt x="524" y="1625"/>
                    </a:lnTo>
                    <a:lnTo>
                      <a:pt x="560" y="1622"/>
                    </a:lnTo>
                    <a:lnTo>
                      <a:pt x="587" y="1591"/>
                    </a:lnTo>
                    <a:lnTo>
                      <a:pt x="607" y="1631"/>
                    </a:lnTo>
                    <a:lnTo>
                      <a:pt x="617" y="1628"/>
                    </a:lnTo>
                    <a:lnTo>
                      <a:pt x="641" y="1601"/>
                    </a:lnTo>
                    <a:lnTo>
                      <a:pt x="694" y="1637"/>
                    </a:lnTo>
                    <a:lnTo>
                      <a:pt x="748" y="1657"/>
                    </a:lnTo>
                    <a:lnTo>
                      <a:pt x="697" y="1690"/>
                    </a:lnTo>
                    <a:lnTo>
                      <a:pt x="709" y="1737"/>
                    </a:lnTo>
                    <a:lnTo>
                      <a:pt x="784" y="1739"/>
                    </a:lnTo>
                    <a:lnTo>
                      <a:pt x="845" y="1722"/>
                    </a:lnTo>
                    <a:lnTo>
                      <a:pt x="898" y="1751"/>
                    </a:lnTo>
                    <a:lnTo>
                      <a:pt x="915" y="1785"/>
                    </a:lnTo>
                    <a:lnTo>
                      <a:pt x="888" y="1778"/>
                    </a:lnTo>
                    <a:lnTo>
                      <a:pt x="848" y="1765"/>
                    </a:lnTo>
                    <a:lnTo>
                      <a:pt x="809" y="1808"/>
                    </a:lnTo>
                    <a:lnTo>
                      <a:pt x="859" y="1828"/>
                    </a:lnTo>
                    <a:lnTo>
                      <a:pt x="820" y="1908"/>
                    </a:lnTo>
                    <a:lnTo>
                      <a:pt x="860" y="1944"/>
                    </a:lnTo>
                    <a:lnTo>
                      <a:pt x="918" y="2037"/>
                    </a:lnTo>
                    <a:lnTo>
                      <a:pt x="925" y="2063"/>
                    </a:lnTo>
                    <a:lnTo>
                      <a:pt x="1062" y="2165"/>
                    </a:lnTo>
                    <a:lnTo>
                      <a:pt x="1109" y="2168"/>
                    </a:lnTo>
                    <a:lnTo>
                      <a:pt x="1092" y="2200"/>
                    </a:lnTo>
                    <a:lnTo>
                      <a:pt x="1129" y="2220"/>
                    </a:lnTo>
                    <a:lnTo>
                      <a:pt x="1180" y="2290"/>
                    </a:lnTo>
                    <a:lnTo>
                      <a:pt x="1150" y="2306"/>
                    </a:lnTo>
                    <a:lnTo>
                      <a:pt x="1133" y="2343"/>
                    </a:lnTo>
                    <a:lnTo>
                      <a:pt x="1104" y="2370"/>
                    </a:lnTo>
                    <a:lnTo>
                      <a:pt x="1107" y="2403"/>
                    </a:lnTo>
                    <a:lnTo>
                      <a:pt x="1178" y="2446"/>
                    </a:lnTo>
                    <a:lnTo>
                      <a:pt x="1187" y="2489"/>
                    </a:lnTo>
                    <a:lnTo>
                      <a:pt x="1223" y="2541"/>
                    </a:lnTo>
                    <a:lnTo>
                      <a:pt x="1250" y="2627"/>
                    </a:lnTo>
                    <a:lnTo>
                      <a:pt x="1260" y="2687"/>
                    </a:lnTo>
                    <a:lnTo>
                      <a:pt x="1282" y="2716"/>
                    </a:lnTo>
                    <a:lnTo>
                      <a:pt x="1253" y="2694"/>
                    </a:lnTo>
                    <a:lnTo>
                      <a:pt x="1231" y="2635"/>
                    </a:lnTo>
                    <a:lnTo>
                      <a:pt x="1163" y="2549"/>
                    </a:lnTo>
                    <a:lnTo>
                      <a:pt x="1157" y="2498"/>
                    </a:lnTo>
                    <a:lnTo>
                      <a:pt x="1141" y="2498"/>
                    </a:lnTo>
                    <a:lnTo>
                      <a:pt x="1135" y="2519"/>
                    </a:lnTo>
                    <a:lnTo>
                      <a:pt x="1136" y="2585"/>
                    </a:lnTo>
                    <a:lnTo>
                      <a:pt x="1103" y="2837"/>
                    </a:lnTo>
                    <a:lnTo>
                      <a:pt x="1125" y="2843"/>
                    </a:lnTo>
                    <a:lnTo>
                      <a:pt x="1138" y="2874"/>
                    </a:lnTo>
                    <a:lnTo>
                      <a:pt x="1118" y="2899"/>
                    </a:lnTo>
                    <a:lnTo>
                      <a:pt x="1100" y="2852"/>
                    </a:lnTo>
                    <a:lnTo>
                      <a:pt x="1076" y="3007"/>
                    </a:lnTo>
                    <a:lnTo>
                      <a:pt x="1029" y="3231"/>
                    </a:lnTo>
                    <a:lnTo>
                      <a:pt x="982" y="3345"/>
                    </a:lnTo>
                    <a:lnTo>
                      <a:pt x="957" y="3371"/>
                    </a:lnTo>
                    <a:lnTo>
                      <a:pt x="957" y="3394"/>
                    </a:lnTo>
                    <a:lnTo>
                      <a:pt x="989" y="3394"/>
                    </a:lnTo>
                    <a:lnTo>
                      <a:pt x="1024" y="3436"/>
                    </a:lnTo>
                    <a:lnTo>
                      <a:pt x="1024" y="3473"/>
                    </a:lnTo>
                    <a:lnTo>
                      <a:pt x="1148" y="3498"/>
                    </a:lnTo>
                    <a:lnTo>
                      <a:pt x="1208" y="3551"/>
                    </a:lnTo>
                    <a:lnTo>
                      <a:pt x="1355" y="3573"/>
                    </a:lnTo>
                    <a:lnTo>
                      <a:pt x="1479" y="3634"/>
                    </a:lnTo>
                    <a:lnTo>
                      <a:pt x="1596" y="3640"/>
                    </a:lnTo>
                    <a:lnTo>
                      <a:pt x="1652" y="3643"/>
                    </a:lnTo>
                    <a:lnTo>
                      <a:pt x="1695" y="3593"/>
                    </a:lnTo>
                    <a:lnTo>
                      <a:pt x="1792" y="3599"/>
                    </a:lnTo>
                    <a:lnTo>
                      <a:pt x="1889" y="3668"/>
                    </a:lnTo>
                    <a:lnTo>
                      <a:pt x="1952" y="3650"/>
                    </a:lnTo>
                    <a:lnTo>
                      <a:pt x="1999" y="3687"/>
                    </a:lnTo>
                    <a:lnTo>
                      <a:pt x="1999" y="3732"/>
                    </a:lnTo>
                    <a:lnTo>
                      <a:pt x="2069" y="3739"/>
                    </a:lnTo>
                    <a:lnTo>
                      <a:pt x="2136" y="3768"/>
                    </a:lnTo>
                    <a:lnTo>
                      <a:pt x="2199" y="3774"/>
                    </a:lnTo>
                    <a:lnTo>
                      <a:pt x="2276" y="3733"/>
                    </a:lnTo>
                    <a:lnTo>
                      <a:pt x="2359" y="3729"/>
                    </a:lnTo>
                    <a:lnTo>
                      <a:pt x="2377" y="3707"/>
                    </a:lnTo>
                    <a:lnTo>
                      <a:pt x="2362" y="3663"/>
                    </a:lnTo>
                    <a:lnTo>
                      <a:pt x="2374" y="3613"/>
                    </a:lnTo>
                    <a:lnTo>
                      <a:pt x="2364" y="3570"/>
                    </a:lnTo>
                    <a:lnTo>
                      <a:pt x="2361" y="3603"/>
                    </a:lnTo>
                    <a:lnTo>
                      <a:pt x="2334" y="3588"/>
                    </a:lnTo>
                    <a:lnTo>
                      <a:pt x="2361" y="3551"/>
                    </a:lnTo>
                    <a:lnTo>
                      <a:pt x="2387" y="3444"/>
                    </a:lnTo>
                    <a:lnTo>
                      <a:pt x="2503" y="3403"/>
                    </a:lnTo>
                    <a:lnTo>
                      <a:pt x="2559" y="3369"/>
                    </a:lnTo>
                    <a:lnTo>
                      <a:pt x="2615" y="3316"/>
                    </a:lnTo>
                    <a:lnTo>
                      <a:pt x="2672" y="3299"/>
                    </a:lnTo>
                    <a:lnTo>
                      <a:pt x="2749" y="3338"/>
                    </a:lnTo>
                    <a:lnTo>
                      <a:pt x="2816" y="3350"/>
                    </a:lnTo>
                    <a:lnTo>
                      <a:pt x="2866" y="3393"/>
                    </a:lnTo>
                    <a:lnTo>
                      <a:pt x="2939" y="3346"/>
                    </a:lnTo>
                    <a:lnTo>
                      <a:pt x="3056" y="3395"/>
                    </a:lnTo>
                    <a:lnTo>
                      <a:pt x="3080" y="3434"/>
                    </a:lnTo>
                    <a:lnTo>
                      <a:pt x="3220" y="3493"/>
                    </a:lnTo>
                    <a:lnTo>
                      <a:pt x="3354" y="3488"/>
                    </a:lnTo>
                    <a:lnTo>
                      <a:pt x="3450" y="3447"/>
                    </a:lnTo>
                    <a:lnTo>
                      <a:pt x="3519" y="3340"/>
                    </a:lnTo>
                    <a:lnTo>
                      <a:pt x="3596" y="3300"/>
                    </a:lnTo>
                    <a:lnTo>
                      <a:pt x="3676" y="3243"/>
                    </a:lnTo>
                    <a:lnTo>
                      <a:pt x="3676" y="3243"/>
                    </a:lnTo>
                    <a:lnTo>
                      <a:pt x="3669" y="3245"/>
                    </a:lnTo>
                    <a:lnTo>
                      <a:pt x="3667" y="3244"/>
                    </a:lnTo>
                    <a:lnTo>
                      <a:pt x="3666" y="3244"/>
                    </a:lnTo>
                    <a:lnTo>
                      <a:pt x="3666" y="3244"/>
                    </a:lnTo>
                    <a:lnTo>
                      <a:pt x="3668" y="3235"/>
                    </a:lnTo>
                    <a:lnTo>
                      <a:pt x="3668" y="3235"/>
                    </a:lnTo>
                    <a:lnTo>
                      <a:pt x="3669" y="3232"/>
                    </a:lnTo>
                    <a:lnTo>
                      <a:pt x="3671" y="3230"/>
                    </a:lnTo>
                    <a:lnTo>
                      <a:pt x="3675" y="3228"/>
                    </a:lnTo>
                    <a:lnTo>
                      <a:pt x="3678" y="3227"/>
                    </a:lnTo>
                    <a:lnTo>
                      <a:pt x="3678" y="3227"/>
                    </a:lnTo>
                    <a:lnTo>
                      <a:pt x="3683" y="3227"/>
                    </a:lnTo>
                    <a:lnTo>
                      <a:pt x="3687" y="3225"/>
                    </a:lnTo>
                    <a:lnTo>
                      <a:pt x="3697" y="3227"/>
                    </a:lnTo>
                    <a:lnTo>
                      <a:pt x="3697" y="3227"/>
                    </a:lnTo>
                    <a:lnTo>
                      <a:pt x="3696" y="3230"/>
                    </a:lnTo>
                    <a:lnTo>
                      <a:pt x="3701" y="3227"/>
                    </a:lnTo>
                    <a:lnTo>
                      <a:pt x="3737" y="3215"/>
                    </a:lnTo>
                    <a:lnTo>
                      <a:pt x="3748" y="3192"/>
                    </a:lnTo>
                    <a:lnTo>
                      <a:pt x="3778" y="3182"/>
                    </a:lnTo>
                    <a:lnTo>
                      <a:pt x="3792" y="3200"/>
                    </a:lnTo>
                    <a:lnTo>
                      <a:pt x="3808" y="3195"/>
                    </a:lnTo>
                    <a:lnTo>
                      <a:pt x="3787" y="3152"/>
                    </a:lnTo>
                    <a:lnTo>
                      <a:pt x="3814" y="3125"/>
                    </a:lnTo>
                    <a:lnTo>
                      <a:pt x="3810" y="3100"/>
                    </a:lnTo>
                    <a:lnTo>
                      <a:pt x="3779" y="3089"/>
                    </a:lnTo>
                    <a:lnTo>
                      <a:pt x="3753" y="3024"/>
                    </a:lnTo>
                    <a:lnTo>
                      <a:pt x="3679" y="3010"/>
                    </a:lnTo>
                    <a:lnTo>
                      <a:pt x="3576" y="2968"/>
                    </a:lnTo>
                    <a:lnTo>
                      <a:pt x="3595" y="2869"/>
                    </a:lnTo>
                    <a:lnTo>
                      <a:pt x="3603" y="2799"/>
                    </a:lnTo>
                    <a:lnTo>
                      <a:pt x="3587" y="2766"/>
                    </a:lnTo>
                    <a:lnTo>
                      <a:pt x="3523" y="2696"/>
                    </a:lnTo>
                    <a:lnTo>
                      <a:pt x="3556" y="2627"/>
                    </a:lnTo>
                    <a:lnTo>
                      <a:pt x="3631" y="2534"/>
                    </a:lnTo>
                    <a:lnTo>
                      <a:pt x="3600" y="2421"/>
                    </a:lnTo>
                    <a:lnTo>
                      <a:pt x="3573" y="2357"/>
                    </a:lnTo>
                    <a:lnTo>
                      <a:pt x="3599" y="2287"/>
                    </a:lnTo>
                    <a:lnTo>
                      <a:pt x="3524" y="2122"/>
                    </a:lnTo>
                    <a:lnTo>
                      <a:pt x="3521" y="2119"/>
                    </a:lnTo>
                    <a:lnTo>
                      <a:pt x="3514" y="2125"/>
                    </a:lnTo>
                    <a:lnTo>
                      <a:pt x="3442" y="2101"/>
                    </a:lnTo>
                    <a:lnTo>
                      <a:pt x="3383" y="2132"/>
                    </a:lnTo>
                    <a:lnTo>
                      <a:pt x="3347" y="2134"/>
                    </a:lnTo>
                    <a:lnTo>
                      <a:pt x="3301" y="2204"/>
                    </a:lnTo>
                    <a:lnTo>
                      <a:pt x="3281" y="2208"/>
                    </a:lnTo>
                    <a:lnTo>
                      <a:pt x="3285" y="2098"/>
                    </a:lnTo>
                    <a:lnTo>
                      <a:pt x="3327" y="2041"/>
                    </a:lnTo>
                    <a:lnTo>
                      <a:pt x="3333" y="1982"/>
                    </a:lnTo>
                    <a:lnTo>
                      <a:pt x="3406" y="1898"/>
                    </a:lnTo>
                    <a:lnTo>
                      <a:pt x="3415" y="1852"/>
                    </a:lnTo>
                    <a:lnTo>
                      <a:pt x="3469" y="1815"/>
                    </a:lnTo>
                    <a:lnTo>
                      <a:pt x="3484" y="1765"/>
                    </a:lnTo>
                    <a:lnTo>
                      <a:pt x="3593" y="1697"/>
                    </a:lnTo>
                    <a:lnTo>
                      <a:pt x="3570" y="1661"/>
                    </a:lnTo>
                    <a:lnTo>
                      <a:pt x="3573" y="1601"/>
                    </a:lnTo>
                    <a:lnTo>
                      <a:pt x="3622" y="1598"/>
                    </a:lnTo>
                    <a:lnTo>
                      <a:pt x="3657" y="1617"/>
                    </a:lnTo>
                    <a:lnTo>
                      <a:pt x="3703" y="1570"/>
                    </a:lnTo>
                    <a:lnTo>
                      <a:pt x="3688" y="1457"/>
                    </a:lnTo>
                    <a:lnTo>
                      <a:pt x="3756" y="1265"/>
                    </a:lnTo>
                    <a:lnTo>
                      <a:pt x="3785" y="1092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1"/>
              <p:cNvSpPr/>
              <p:nvPr/>
            </p:nvSpPr>
            <p:spPr>
              <a:xfrm>
                <a:off x="2647950" y="4902200"/>
                <a:ext cx="19050" cy="20638"/>
              </a:xfrm>
              <a:custGeom>
                <a:avLst/>
                <a:gdLst/>
                <a:ahLst/>
                <a:cxnLst/>
                <a:rect l="l" t="t" r="r" b="b"/>
                <a:pathLst>
                  <a:path w="63" h="65" extrusionOk="0">
                    <a:moveTo>
                      <a:pt x="63" y="39"/>
                    </a:moveTo>
                    <a:lnTo>
                      <a:pt x="37" y="0"/>
                    </a:lnTo>
                    <a:lnTo>
                      <a:pt x="0" y="3"/>
                    </a:lnTo>
                    <a:lnTo>
                      <a:pt x="51" y="65"/>
                    </a:lnTo>
                    <a:lnTo>
                      <a:pt x="63" y="39"/>
                    </a:lnTo>
                    <a:close/>
                  </a:path>
                </a:pathLst>
              </a:custGeom>
              <a:solidFill>
                <a:srgbClr val="ABAEAF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13" name="Google Shape;313;p1"/>
            <p:cNvSpPr/>
            <p:nvPr/>
          </p:nvSpPr>
          <p:spPr>
            <a:xfrm>
              <a:off x="3594100" y="5294313"/>
              <a:ext cx="93663" cy="219075"/>
            </a:xfrm>
            <a:custGeom>
              <a:avLst/>
              <a:gdLst/>
              <a:ahLst/>
              <a:cxnLst/>
              <a:rect l="l" t="t" r="r" b="b"/>
              <a:pathLst>
                <a:path w="293" h="691" extrusionOk="0">
                  <a:moveTo>
                    <a:pt x="252" y="176"/>
                  </a:moveTo>
                  <a:lnTo>
                    <a:pt x="262" y="129"/>
                  </a:lnTo>
                  <a:lnTo>
                    <a:pt x="256" y="0"/>
                  </a:lnTo>
                  <a:lnTo>
                    <a:pt x="224" y="10"/>
                  </a:lnTo>
                  <a:lnTo>
                    <a:pt x="200" y="74"/>
                  </a:lnTo>
                  <a:lnTo>
                    <a:pt x="212" y="124"/>
                  </a:lnTo>
                  <a:lnTo>
                    <a:pt x="188" y="147"/>
                  </a:lnTo>
                  <a:lnTo>
                    <a:pt x="148" y="127"/>
                  </a:lnTo>
                  <a:lnTo>
                    <a:pt x="105" y="161"/>
                  </a:lnTo>
                  <a:lnTo>
                    <a:pt x="92" y="197"/>
                  </a:lnTo>
                  <a:lnTo>
                    <a:pt x="29" y="231"/>
                  </a:lnTo>
                  <a:lnTo>
                    <a:pt x="33" y="301"/>
                  </a:lnTo>
                  <a:lnTo>
                    <a:pt x="3" y="308"/>
                  </a:lnTo>
                  <a:lnTo>
                    <a:pt x="0" y="348"/>
                  </a:lnTo>
                  <a:lnTo>
                    <a:pt x="20" y="390"/>
                  </a:lnTo>
                  <a:lnTo>
                    <a:pt x="34" y="424"/>
                  </a:lnTo>
                  <a:lnTo>
                    <a:pt x="34" y="470"/>
                  </a:lnTo>
                  <a:lnTo>
                    <a:pt x="44" y="480"/>
                  </a:lnTo>
                  <a:lnTo>
                    <a:pt x="41" y="509"/>
                  </a:lnTo>
                  <a:lnTo>
                    <a:pt x="28" y="529"/>
                  </a:lnTo>
                  <a:lnTo>
                    <a:pt x="64" y="546"/>
                  </a:lnTo>
                  <a:lnTo>
                    <a:pt x="86" y="556"/>
                  </a:lnTo>
                  <a:lnTo>
                    <a:pt x="62" y="613"/>
                  </a:lnTo>
                  <a:lnTo>
                    <a:pt x="96" y="639"/>
                  </a:lnTo>
                  <a:lnTo>
                    <a:pt x="126" y="652"/>
                  </a:lnTo>
                  <a:lnTo>
                    <a:pt x="129" y="669"/>
                  </a:lnTo>
                  <a:lnTo>
                    <a:pt x="153" y="675"/>
                  </a:lnTo>
                  <a:lnTo>
                    <a:pt x="179" y="691"/>
                  </a:lnTo>
                  <a:lnTo>
                    <a:pt x="183" y="671"/>
                  </a:lnTo>
                  <a:lnTo>
                    <a:pt x="209" y="611"/>
                  </a:lnTo>
                  <a:lnTo>
                    <a:pt x="238" y="538"/>
                  </a:lnTo>
                  <a:lnTo>
                    <a:pt x="248" y="492"/>
                  </a:lnTo>
                  <a:lnTo>
                    <a:pt x="284" y="401"/>
                  </a:lnTo>
                  <a:lnTo>
                    <a:pt x="293" y="262"/>
                  </a:lnTo>
                  <a:lnTo>
                    <a:pt x="252" y="176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4" name="Google Shape;314;p1"/>
          <p:cNvGrpSpPr/>
          <p:nvPr/>
        </p:nvGrpSpPr>
        <p:grpSpPr>
          <a:xfrm>
            <a:off x="5865533" y="5197145"/>
            <a:ext cx="610245" cy="608553"/>
            <a:chOff x="4067175" y="4811713"/>
            <a:chExt cx="555626" cy="565150"/>
          </a:xfrm>
        </p:grpSpPr>
        <p:sp>
          <p:nvSpPr>
            <p:cNvPr id="315" name="Google Shape;315;p1"/>
            <p:cNvSpPr/>
            <p:nvPr/>
          </p:nvSpPr>
          <p:spPr>
            <a:xfrm>
              <a:off x="4137025" y="5010150"/>
              <a:ext cx="26988" cy="66675"/>
            </a:xfrm>
            <a:custGeom>
              <a:avLst/>
              <a:gdLst/>
              <a:ahLst/>
              <a:cxnLst/>
              <a:rect l="l" t="t" r="r" b="b"/>
              <a:pathLst>
                <a:path w="85" h="211" extrusionOk="0">
                  <a:moveTo>
                    <a:pt x="68" y="99"/>
                  </a:moveTo>
                  <a:lnTo>
                    <a:pt x="85" y="211"/>
                  </a:lnTo>
                  <a:lnTo>
                    <a:pt x="65" y="209"/>
                  </a:lnTo>
                  <a:lnTo>
                    <a:pt x="51" y="191"/>
                  </a:lnTo>
                  <a:lnTo>
                    <a:pt x="21" y="161"/>
                  </a:lnTo>
                  <a:lnTo>
                    <a:pt x="10" y="125"/>
                  </a:lnTo>
                  <a:lnTo>
                    <a:pt x="17" y="105"/>
                  </a:lnTo>
                  <a:lnTo>
                    <a:pt x="35" y="119"/>
                  </a:lnTo>
                  <a:lnTo>
                    <a:pt x="39" y="105"/>
                  </a:lnTo>
                  <a:lnTo>
                    <a:pt x="39" y="76"/>
                  </a:lnTo>
                  <a:lnTo>
                    <a:pt x="0" y="31"/>
                  </a:lnTo>
                  <a:lnTo>
                    <a:pt x="4" y="0"/>
                  </a:lnTo>
                  <a:lnTo>
                    <a:pt x="29" y="3"/>
                  </a:lnTo>
                  <a:lnTo>
                    <a:pt x="33" y="45"/>
                  </a:lnTo>
                  <a:lnTo>
                    <a:pt x="48" y="63"/>
                  </a:lnTo>
                  <a:lnTo>
                    <a:pt x="68" y="99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"/>
            <p:cNvSpPr/>
            <p:nvPr/>
          </p:nvSpPr>
          <p:spPr>
            <a:xfrm>
              <a:off x="4141788" y="5073650"/>
              <a:ext cx="20638" cy="28575"/>
            </a:xfrm>
            <a:custGeom>
              <a:avLst/>
              <a:gdLst/>
              <a:ahLst/>
              <a:cxnLst/>
              <a:rect l="l" t="t" r="r" b="b"/>
              <a:pathLst>
                <a:path w="67" h="93" extrusionOk="0">
                  <a:moveTo>
                    <a:pt x="18" y="0"/>
                  </a:moveTo>
                  <a:lnTo>
                    <a:pt x="0" y="7"/>
                  </a:lnTo>
                  <a:lnTo>
                    <a:pt x="5" y="34"/>
                  </a:lnTo>
                  <a:lnTo>
                    <a:pt x="25" y="60"/>
                  </a:lnTo>
                  <a:lnTo>
                    <a:pt x="45" y="69"/>
                  </a:lnTo>
                  <a:lnTo>
                    <a:pt x="54" y="93"/>
                  </a:lnTo>
                  <a:lnTo>
                    <a:pt x="67" y="90"/>
                  </a:lnTo>
                  <a:lnTo>
                    <a:pt x="65" y="5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1"/>
            <p:cNvSpPr/>
            <p:nvPr/>
          </p:nvSpPr>
          <p:spPr>
            <a:xfrm>
              <a:off x="4175125" y="5118100"/>
              <a:ext cx="38100" cy="38100"/>
            </a:xfrm>
            <a:custGeom>
              <a:avLst/>
              <a:gdLst/>
              <a:ahLst/>
              <a:cxnLst/>
              <a:rect l="l" t="t" r="r" b="b"/>
              <a:pathLst>
                <a:path w="121" h="123" extrusionOk="0">
                  <a:moveTo>
                    <a:pt x="0" y="0"/>
                  </a:moveTo>
                  <a:lnTo>
                    <a:pt x="27" y="44"/>
                  </a:lnTo>
                  <a:lnTo>
                    <a:pt x="65" y="91"/>
                  </a:lnTo>
                  <a:lnTo>
                    <a:pt x="121" y="123"/>
                  </a:lnTo>
                  <a:lnTo>
                    <a:pt x="76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1"/>
            <p:cNvSpPr/>
            <p:nvPr/>
          </p:nvSpPr>
          <p:spPr>
            <a:xfrm>
              <a:off x="4184650" y="5075238"/>
              <a:ext cx="42863" cy="38100"/>
            </a:xfrm>
            <a:custGeom>
              <a:avLst/>
              <a:gdLst/>
              <a:ahLst/>
              <a:cxnLst/>
              <a:rect l="l" t="t" r="r" b="b"/>
              <a:pathLst>
                <a:path w="133" h="120" extrusionOk="0">
                  <a:moveTo>
                    <a:pt x="80" y="41"/>
                  </a:moveTo>
                  <a:lnTo>
                    <a:pt x="14" y="0"/>
                  </a:lnTo>
                  <a:lnTo>
                    <a:pt x="0" y="2"/>
                  </a:lnTo>
                  <a:lnTo>
                    <a:pt x="10" y="27"/>
                  </a:lnTo>
                  <a:lnTo>
                    <a:pt x="37" y="63"/>
                  </a:lnTo>
                  <a:lnTo>
                    <a:pt x="75" y="101"/>
                  </a:lnTo>
                  <a:lnTo>
                    <a:pt x="71" y="75"/>
                  </a:lnTo>
                  <a:lnTo>
                    <a:pt x="129" y="120"/>
                  </a:lnTo>
                  <a:lnTo>
                    <a:pt x="133" y="109"/>
                  </a:lnTo>
                  <a:lnTo>
                    <a:pt x="106" y="88"/>
                  </a:lnTo>
                  <a:lnTo>
                    <a:pt x="66" y="52"/>
                  </a:lnTo>
                  <a:lnTo>
                    <a:pt x="86" y="57"/>
                  </a:lnTo>
                  <a:lnTo>
                    <a:pt x="80" y="41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1"/>
            <p:cNvSpPr/>
            <p:nvPr/>
          </p:nvSpPr>
          <p:spPr>
            <a:xfrm>
              <a:off x="4203700" y="5111750"/>
              <a:ext cx="14288" cy="11113"/>
            </a:xfrm>
            <a:custGeom>
              <a:avLst/>
              <a:gdLst/>
              <a:ahLst/>
              <a:cxnLst/>
              <a:rect l="l" t="t" r="r" b="b"/>
              <a:pathLst>
                <a:path w="42" h="33" extrusionOk="0">
                  <a:moveTo>
                    <a:pt x="29" y="33"/>
                  </a:moveTo>
                  <a:lnTo>
                    <a:pt x="42" y="19"/>
                  </a:lnTo>
                  <a:lnTo>
                    <a:pt x="0" y="0"/>
                  </a:lnTo>
                  <a:lnTo>
                    <a:pt x="29" y="3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0" name="Google Shape;320;p1"/>
            <p:cNvSpPr/>
            <p:nvPr/>
          </p:nvSpPr>
          <p:spPr>
            <a:xfrm>
              <a:off x="4156075" y="5003800"/>
              <a:ext cx="44450" cy="57150"/>
            </a:xfrm>
            <a:custGeom>
              <a:avLst/>
              <a:gdLst/>
              <a:ahLst/>
              <a:cxnLst/>
              <a:rect l="l" t="t" r="r" b="b"/>
              <a:pathLst>
                <a:path w="140" h="180" extrusionOk="0">
                  <a:moveTo>
                    <a:pt x="73" y="135"/>
                  </a:moveTo>
                  <a:lnTo>
                    <a:pt x="111" y="156"/>
                  </a:lnTo>
                  <a:lnTo>
                    <a:pt x="131" y="165"/>
                  </a:lnTo>
                  <a:lnTo>
                    <a:pt x="140" y="180"/>
                  </a:lnTo>
                  <a:lnTo>
                    <a:pt x="117" y="132"/>
                  </a:lnTo>
                  <a:lnTo>
                    <a:pt x="92" y="103"/>
                  </a:lnTo>
                  <a:lnTo>
                    <a:pt x="105" y="83"/>
                  </a:lnTo>
                  <a:lnTo>
                    <a:pt x="90" y="70"/>
                  </a:lnTo>
                  <a:lnTo>
                    <a:pt x="43" y="0"/>
                  </a:lnTo>
                  <a:lnTo>
                    <a:pt x="25" y="0"/>
                  </a:lnTo>
                  <a:lnTo>
                    <a:pt x="25" y="27"/>
                  </a:lnTo>
                  <a:lnTo>
                    <a:pt x="0" y="29"/>
                  </a:lnTo>
                  <a:lnTo>
                    <a:pt x="5" y="64"/>
                  </a:lnTo>
                  <a:lnTo>
                    <a:pt x="51" y="95"/>
                  </a:lnTo>
                  <a:lnTo>
                    <a:pt x="61" y="97"/>
                  </a:lnTo>
                  <a:lnTo>
                    <a:pt x="73" y="135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1" name="Google Shape;321;p1"/>
            <p:cNvSpPr/>
            <p:nvPr/>
          </p:nvSpPr>
          <p:spPr>
            <a:xfrm>
              <a:off x="4178300" y="5057775"/>
              <a:ext cx="19050" cy="17463"/>
            </a:xfrm>
            <a:custGeom>
              <a:avLst/>
              <a:gdLst/>
              <a:ahLst/>
              <a:cxnLst/>
              <a:rect l="l" t="t" r="r" b="b"/>
              <a:pathLst>
                <a:path w="61" h="55" extrusionOk="0">
                  <a:moveTo>
                    <a:pt x="47" y="37"/>
                  </a:moveTo>
                  <a:lnTo>
                    <a:pt x="20" y="0"/>
                  </a:lnTo>
                  <a:lnTo>
                    <a:pt x="0" y="9"/>
                  </a:lnTo>
                  <a:lnTo>
                    <a:pt x="9" y="26"/>
                  </a:lnTo>
                  <a:lnTo>
                    <a:pt x="61" y="55"/>
                  </a:lnTo>
                  <a:lnTo>
                    <a:pt x="47" y="3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1"/>
            <p:cNvSpPr/>
            <p:nvPr/>
          </p:nvSpPr>
          <p:spPr>
            <a:xfrm>
              <a:off x="4314825" y="5237163"/>
              <a:ext cx="23813" cy="9525"/>
            </a:xfrm>
            <a:custGeom>
              <a:avLst/>
              <a:gdLst/>
              <a:ahLst/>
              <a:cxnLst/>
              <a:rect l="l" t="t" r="r" b="b"/>
              <a:pathLst>
                <a:path w="78" h="31" extrusionOk="0">
                  <a:moveTo>
                    <a:pt x="0" y="1"/>
                  </a:moveTo>
                  <a:lnTo>
                    <a:pt x="47" y="27"/>
                  </a:lnTo>
                  <a:lnTo>
                    <a:pt x="78" y="31"/>
                  </a:lnTo>
                  <a:lnTo>
                    <a:pt x="28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1"/>
            <p:cNvSpPr/>
            <p:nvPr/>
          </p:nvSpPr>
          <p:spPr>
            <a:xfrm>
              <a:off x="4344988" y="5241925"/>
              <a:ext cx="36513" cy="14288"/>
            </a:xfrm>
            <a:custGeom>
              <a:avLst/>
              <a:gdLst/>
              <a:ahLst/>
              <a:cxnLst/>
              <a:rect l="l" t="t" r="r" b="b"/>
              <a:pathLst>
                <a:path w="116" h="46" extrusionOk="0">
                  <a:moveTo>
                    <a:pt x="50" y="42"/>
                  </a:moveTo>
                  <a:lnTo>
                    <a:pt x="105" y="46"/>
                  </a:lnTo>
                  <a:lnTo>
                    <a:pt x="116" y="26"/>
                  </a:lnTo>
                  <a:lnTo>
                    <a:pt x="63" y="0"/>
                  </a:lnTo>
                  <a:lnTo>
                    <a:pt x="0" y="1"/>
                  </a:lnTo>
                  <a:lnTo>
                    <a:pt x="1" y="16"/>
                  </a:lnTo>
                  <a:lnTo>
                    <a:pt x="12" y="31"/>
                  </a:lnTo>
                  <a:lnTo>
                    <a:pt x="50" y="42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1"/>
            <p:cNvSpPr/>
            <p:nvPr/>
          </p:nvSpPr>
          <p:spPr>
            <a:xfrm>
              <a:off x="4340225" y="5260975"/>
              <a:ext cx="60325" cy="15875"/>
            </a:xfrm>
            <a:custGeom>
              <a:avLst/>
              <a:gdLst/>
              <a:ahLst/>
              <a:cxnLst/>
              <a:rect l="l" t="t" r="r" b="b"/>
              <a:pathLst>
                <a:path w="194" h="47" extrusionOk="0">
                  <a:moveTo>
                    <a:pt x="194" y="47"/>
                  </a:moveTo>
                  <a:lnTo>
                    <a:pt x="194" y="33"/>
                  </a:lnTo>
                  <a:lnTo>
                    <a:pt x="94" y="21"/>
                  </a:lnTo>
                  <a:lnTo>
                    <a:pt x="0" y="0"/>
                  </a:lnTo>
                  <a:lnTo>
                    <a:pt x="9" y="23"/>
                  </a:lnTo>
                  <a:lnTo>
                    <a:pt x="96" y="44"/>
                  </a:lnTo>
                  <a:lnTo>
                    <a:pt x="194" y="4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1"/>
            <p:cNvSpPr/>
            <p:nvPr/>
          </p:nvSpPr>
          <p:spPr>
            <a:xfrm>
              <a:off x="4311650" y="5281613"/>
              <a:ext cx="12700" cy="12700"/>
            </a:xfrm>
            <a:custGeom>
              <a:avLst/>
              <a:gdLst/>
              <a:ahLst/>
              <a:cxnLst/>
              <a:rect l="l" t="t" r="r" b="b"/>
              <a:pathLst>
                <a:path w="43" h="41" extrusionOk="0">
                  <a:moveTo>
                    <a:pt x="0" y="9"/>
                  </a:moveTo>
                  <a:lnTo>
                    <a:pt x="7" y="27"/>
                  </a:lnTo>
                  <a:lnTo>
                    <a:pt x="9" y="41"/>
                  </a:lnTo>
                  <a:lnTo>
                    <a:pt x="43" y="6"/>
                  </a:lnTo>
                  <a:lnTo>
                    <a:pt x="27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6" name="Google Shape;326;p1"/>
            <p:cNvSpPr/>
            <p:nvPr/>
          </p:nvSpPr>
          <p:spPr>
            <a:xfrm>
              <a:off x="4356100" y="5299075"/>
              <a:ext cx="63500" cy="19050"/>
            </a:xfrm>
            <a:custGeom>
              <a:avLst/>
              <a:gdLst/>
              <a:ahLst/>
              <a:cxnLst/>
              <a:rect l="l" t="t" r="r" b="b"/>
              <a:pathLst>
                <a:path w="200" h="61" extrusionOk="0">
                  <a:moveTo>
                    <a:pt x="93" y="32"/>
                  </a:moveTo>
                  <a:lnTo>
                    <a:pt x="38" y="0"/>
                  </a:lnTo>
                  <a:lnTo>
                    <a:pt x="0" y="7"/>
                  </a:lnTo>
                  <a:lnTo>
                    <a:pt x="98" y="61"/>
                  </a:lnTo>
                  <a:lnTo>
                    <a:pt x="136" y="41"/>
                  </a:lnTo>
                  <a:lnTo>
                    <a:pt x="200" y="45"/>
                  </a:lnTo>
                  <a:lnTo>
                    <a:pt x="136" y="23"/>
                  </a:lnTo>
                  <a:lnTo>
                    <a:pt x="93" y="32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7" name="Google Shape;327;p1"/>
            <p:cNvSpPr/>
            <p:nvPr/>
          </p:nvSpPr>
          <p:spPr>
            <a:xfrm>
              <a:off x="4191000" y="5113338"/>
              <a:ext cx="30163" cy="28575"/>
            </a:xfrm>
            <a:custGeom>
              <a:avLst/>
              <a:gdLst/>
              <a:ahLst/>
              <a:cxnLst/>
              <a:rect l="l" t="t" r="r" b="b"/>
              <a:pathLst>
                <a:path w="94" h="92" extrusionOk="0">
                  <a:moveTo>
                    <a:pt x="0" y="0"/>
                  </a:moveTo>
                  <a:lnTo>
                    <a:pt x="94" y="92"/>
                  </a:lnTo>
                  <a:lnTo>
                    <a:pt x="88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1"/>
            <p:cNvSpPr/>
            <p:nvPr/>
          </p:nvSpPr>
          <p:spPr>
            <a:xfrm>
              <a:off x="4427538" y="5319713"/>
              <a:ext cx="38100" cy="19050"/>
            </a:xfrm>
            <a:custGeom>
              <a:avLst/>
              <a:gdLst/>
              <a:ahLst/>
              <a:cxnLst/>
              <a:rect l="l" t="t" r="r" b="b"/>
              <a:pathLst>
                <a:path w="122" h="59" extrusionOk="0">
                  <a:moveTo>
                    <a:pt x="13" y="0"/>
                  </a:moveTo>
                  <a:lnTo>
                    <a:pt x="0" y="6"/>
                  </a:lnTo>
                  <a:lnTo>
                    <a:pt x="40" y="40"/>
                  </a:lnTo>
                  <a:lnTo>
                    <a:pt x="118" y="59"/>
                  </a:lnTo>
                  <a:lnTo>
                    <a:pt x="122" y="41"/>
                  </a:lnTo>
                  <a:lnTo>
                    <a:pt x="53" y="2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9" name="Google Shape;329;p1"/>
            <p:cNvSpPr/>
            <p:nvPr/>
          </p:nvSpPr>
          <p:spPr>
            <a:xfrm>
              <a:off x="4386263" y="5322888"/>
              <a:ext cx="11113" cy="4763"/>
            </a:xfrm>
            <a:custGeom>
              <a:avLst/>
              <a:gdLst/>
              <a:ahLst/>
              <a:cxnLst/>
              <a:rect l="l" t="t" r="r" b="b"/>
              <a:pathLst>
                <a:path w="33" h="17" extrusionOk="0">
                  <a:moveTo>
                    <a:pt x="15" y="17"/>
                  </a:moveTo>
                  <a:lnTo>
                    <a:pt x="33" y="4"/>
                  </a:lnTo>
                  <a:lnTo>
                    <a:pt x="0" y="0"/>
                  </a:lnTo>
                  <a:lnTo>
                    <a:pt x="15" y="1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0" name="Google Shape;330;p1"/>
            <p:cNvSpPr/>
            <p:nvPr/>
          </p:nvSpPr>
          <p:spPr>
            <a:xfrm>
              <a:off x="4067175" y="4811713"/>
              <a:ext cx="555626" cy="474663"/>
            </a:xfrm>
            <a:custGeom>
              <a:avLst/>
              <a:gdLst/>
              <a:ahLst/>
              <a:cxnLst/>
              <a:rect l="l" t="t" r="r" b="b"/>
              <a:pathLst>
                <a:path w="1753" h="1495" extrusionOk="0">
                  <a:moveTo>
                    <a:pt x="1743" y="524"/>
                  </a:moveTo>
                  <a:lnTo>
                    <a:pt x="1700" y="524"/>
                  </a:lnTo>
                  <a:lnTo>
                    <a:pt x="1643" y="511"/>
                  </a:lnTo>
                  <a:lnTo>
                    <a:pt x="1653" y="428"/>
                  </a:lnTo>
                  <a:lnTo>
                    <a:pt x="1616" y="399"/>
                  </a:lnTo>
                  <a:lnTo>
                    <a:pt x="1608" y="276"/>
                  </a:lnTo>
                  <a:lnTo>
                    <a:pt x="1468" y="287"/>
                  </a:lnTo>
                  <a:lnTo>
                    <a:pt x="1299" y="312"/>
                  </a:lnTo>
                  <a:lnTo>
                    <a:pt x="1120" y="137"/>
                  </a:lnTo>
                  <a:lnTo>
                    <a:pt x="1049" y="62"/>
                  </a:lnTo>
                  <a:lnTo>
                    <a:pt x="962" y="32"/>
                  </a:lnTo>
                  <a:lnTo>
                    <a:pt x="897" y="0"/>
                  </a:lnTo>
                  <a:lnTo>
                    <a:pt x="833" y="8"/>
                  </a:lnTo>
                  <a:lnTo>
                    <a:pt x="807" y="78"/>
                  </a:lnTo>
                  <a:lnTo>
                    <a:pt x="745" y="66"/>
                  </a:lnTo>
                  <a:lnTo>
                    <a:pt x="719" y="137"/>
                  </a:lnTo>
                  <a:lnTo>
                    <a:pt x="621" y="155"/>
                  </a:lnTo>
                  <a:lnTo>
                    <a:pt x="662" y="265"/>
                  </a:lnTo>
                  <a:lnTo>
                    <a:pt x="610" y="336"/>
                  </a:lnTo>
                  <a:lnTo>
                    <a:pt x="556" y="355"/>
                  </a:lnTo>
                  <a:lnTo>
                    <a:pt x="553" y="425"/>
                  </a:lnTo>
                  <a:lnTo>
                    <a:pt x="571" y="461"/>
                  </a:lnTo>
                  <a:lnTo>
                    <a:pt x="549" y="483"/>
                  </a:lnTo>
                  <a:lnTo>
                    <a:pt x="495" y="466"/>
                  </a:lnTo>
                  <a:lnTo>
                    <a:pt x="397" y="462"/>
                  </a:lnTo>
                  <a:lnTo>
                    <a:pt x="330" y="414"/>
                  </a:lnTo>
                  <a:lnTo>
                    <a:pt x="296" y="472"/>
                  </a:lnTo>
                  <a:lnTo>
                    <a:pt x="144" y="482"/>
                  </a:lnTo>
                  <a:lnTo>
                    <a:pt x="95" y="461"/>
                  </a:lnTo>
                  <a:lnTo>
                    <a:pt x="39" y="452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59"/>
                  </a:lnTo>
                  <a:lnTo>
                    <a:pt x="25" y="618"/>
                  </a:lnTo>
                  <a:lnTo>
                    <a:pt x="42" y="658"/>
                  </a:lnTo>
                  <a:lnTo>
                    <a:pt x="78" y="685"/>
                  </a:lnTo>
                  <a:lnTo>
                    <a:pt x="90" y="747"/>
                  </a:lnTo>
                  <a:lnTo>
                    <a:pt x="133" y="773"/>
                  </a:lnTo>
                  <a:lnTo>
                    <a:pt x="136" y="757"/>
                  </a:lnTo>
                  <a:lnTo>
                    <a:pt x="155" y="711"/>
                  </a:lnTo>
                  <a:lnTo>
                    <a:pt x="165" y="681"/>
                  </a:lnTo>
                  <a:lnTo>
                    <a:pt x="172" y="697"/>
                  </a:lnTo>
                  <a:lnTo>
                    <a:pt x="202" y="657"/>
                  </a:lnTo>
                  <a:lnTo>
                    <a:pt x="194" y="617"/>
                  </a:lnTo>
                  <a:lnTo>
                    <a:pt x="211" y="540"/>
                  </a:lnTo>
                  <a:lnTo>
                    <a:pt x="257" y="530"/>
                  </a:lnTo>
                  <a:lnTo>
                    <a:pt x="283" y="560"/>
                  </a:lnTo>
                  <a:lnTo>
                    <a:pt x="335" y="579"/>
                  </a:lnTo>
                  <a:lnTo>
                    <a:pt x="408" y="672"/>
                  </a:lnTo>
                  <a:lnTo>
                    <a:pt x="432" y="727"/>
                  </a:lnTo>
                  <a:lnTo>
                    <a:pt x="446" y="828"/>
                  </a:lnTo>
                  <a:lnTo>
                    <a:pt x="467" y="870"/>
                  </a:lnTo>
                  <a:lnTo>
                    <a:pt x="504" y="917"/>
                  </a:lnTo>
                  <a:lnTo>
                    <a:pt x="571" y="976"/>
                  </a:lnTo>
                  <a:lnTo>
                    <a:pt x="601" y="981"/>
                  </a:lnTo>
                  <a:lnTo>
                    <a:pt x="594" y="1012"/>
                  </a:lnTo>
                  <a:lnTo>
                    <a:pt x="561" y="979"/>
                  </a:lnTo>
                  <a:lnTo>
                    <a:pt x="511" y="952"/>
                  </a:lnTo>
                  <a:lnTo>
                    <a:pt x="511" y="966"/>
                  </a:lnTo>
                  <a:lnTo>
                    <a:pt x="531" y="989"/>
                  </a:lnTo>
                  <a:lnTo>
                    <a:pt x="511" y="993"/>
                  </a:lnTo>
                  <a:lnTo>
                    <a:pt x="481" y="989"/>
                  </a:lnTo>
                  <a:lnTo>
                    <a:pt x="482" y="1003"/>
                  </a:lnTo>
                  <a:lnTo>
                    <a:pt x="620" y="1178"/>
                  </a:lnTo>
                  <a:lnTo>
                    <a:pt x="707" y="1243"/>
                  </a:lnTo>
                  <a:lnTo>
                    <a:pt x="700" y="1266"/>
                  </a:lnTo>
                  <a:lnTo>
                    <a:pt x="736" y="1320"/>
                  </a:lnTo>
                  <a:lnTo>
                    <a:pt x="818" y="1323"/>
                  </a:lnTo>
                  <a:lnTo>
                    <a:pt x="861" y="1303"/>
                  </a:lnTo>
                  <a:lnTo>
                    <a:pt x="943" y="1316"/>
                  </a:lnTo>
                  <a:lnTo>
                    <a:pt x="1012" y="1365"/>
                  </a:lnTo>
                  <a:lnTo>
                    <a:pt x="1034" y="1410"/>
                  </a:lnTo>
                  <a:lnTo>
                    <a:pt x="1147" y="1489"/>
                  </a:lnTo>
                  <a:lnTo>
                    <a:pt x="1187" y="1495"/>
                  </a:lnTo>
                  <a:lnTo>
                    <a:pt x="1232" y="1488"/>
                  </a:lnTo>
                  <a:lnTo>
                    <a:pt x="1245" y="1474"/>
                  </a:lnTo>
                  <a:lnTo>
                    <a:pt x="1242" y="1414"/>
                  </a:lnTo>
                  <a:lnTo>
                    <a:pt x="1144" y="1329"/>
                  </a:lnTo>
                  <a:lnTo>
                    <a:pt x="1120" y="1279"/>
                  </a:lnTo>
                  <a:lnTo>
                    <a:pt x="1067" y="1243"/>
                  </a:lnTo>
                  <a:lnTo>
                    <a:pt x="1015" y="1147"/>
                  </a:lnTo>
                  <a:lnTo>
                    <a:pt x="855" y="1009"/>
                  </a:lnTo>
                  <a:lnTo>
                    <a:pt x="857" y="907"/>
                  </a:lnTo>
                  <a:lnTo>
                    <a:pt x="824" y="900"/>
                  </a:lnTo>
                  <a:lnTo>
                    <a:pt x="686" y="719"/>
                  </a:lnTo>
                  <a:lnTo>
                    <a:pt x="691" y="579"/>
                  </a:lnTo>
                  <a:lnTo>
                    <a:pt x="740" y="569"/>
                  </a:lnTo>
                  <a:lnTo>
                    <a:pt x="775" y="648"/>
                  </a:lnTo>
                  <a:lnTo>
                    <a:pt x="798" y="672"/>
                  </a:lnTo>
                  <a:lnTo>
                    <a:pt x="862" y="674"/>
                  </a:lnTo>
                  <a:lnTo>
                    <a:pt x="891" y="614"/>
                  </a:lnTo>
                  <a:lnTo>
                    <a:pt x="934" y="590"/>
                  </a:lnTo>
                  <a:lnTo>
                    <a:pt x="1031" y="589"/>
                  </a:lnTo>
                  <a:lnTo>
                    <a:pt x="1164" y="591"/>
                  </a:lnTo>
                  <a:lnTo>
                    <a:pt x="1222" y="637"/>
                  </a:lnTo>
                  <a:lnTo>
                    <a:pt x="1368" y="594"/>
                  </a:lnTo>
                  <a:lnTo>
                    <a:pt x="1538" y="665"/>
                  </a:lnTo>
                  <a:lnTo>
                    <a:pt x="1572" y="714"/>
                  </a:lnTo>
                  <a:lnTo>
                    <a:pt x="1622" y="753"/>
                  </a:lnTo>
                  <a:lnTo>
                    <a:pt x="1682" y="690"/>
                  </a:lnTo>
                  <a:lnTo>
                    <a:pt x="1684" y="600"/>
                  </a:lnTo>
                  <a:lnTo>
                    <a:pt x="1753" y="560"/>
                  </a:lnTo>
                  <a:lnTo>
                    <a:pt x="1743" y="52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1"/>
            <p:cNvSpPr/>
            <p:nvPr/>
          </p:nvSpPr>
          <p:spPr>
            <a:xfrm>
              <a:off x="4397375" y="5287963"/>
              <a:ext cx="153988" cy="88900"/>
            </a:xfrm>
            <a:custGeom>
              <a:avLst/>
              <a:gdLst/>
              <a:ahLst/>
              <a:cxnLst/>
              <a:rect l="l" t="t" r="r" b="b"/>
              <a:pathLst>
                <a:path w="483" h="282" extrusionOk="0">
                  <a:moveTo>
                    <a:pt x="458" y="172"/>
                  </a:moveTo>
                  <a:lnTo>
                    <a:pt x="411" y="98"/>
                  </a:lnTo>
                  <a:lnTo>
                    <a:pt x="331" y="79"/>
                  </a:lnTo>
                  <a:lnTo>
                    <a:pt x="277" y="0"/>
                  </a:lnTo>
                  <a:lnTo>
                    <a:pt x="230" y="5"/>
                  </a:lnTo>
                  <a:lnTo>
                    <a:pt x="192" y="30"/>
                  </a:lnTo>
                  <a:lnTo>
                    <a:pt x="199" y="60"/>
                  </a:lnTo>
                  <a:lnTo>
                    <a:pt x="183" y="48"/>
                  </a:lnTo>
                  <a:lnTo>
                    <a:pt x="125" y="35"/>
                  </a:lnTo>
                  <a:lnTo>
                    <a:pt x="85" y="22"/>
                  </a:lnTo>
                  <a:lnTo>
                    <a:pt x="0" y="11"/>
                  </a:lnTo>
                  <a:lnTo>
                    <a:pt x="25" y="47"/>
                  </a:lnTo>
                  <a:lnTo>
                    <a:pt x="83" y="61"/>
                  </a:lnTo>
                  <a:lnTo>
                    <a:pt x="121" y="68"/>
                  </a:lnTo>
                  <a:lnTo>
                    <a:pt x="194" y="103"/>
                  </a:lnTo>
                  <a:lnTo>
                    <a:pt x="242" y="136"/>
                  </a:lnTo>
                  <a:lnTo>
                    <a:pt x="225" y="96"/>
                  </a:lnTo>
                  <a:lnTo>
                    <a:pt x="270" y="118"/>
                  </a:lnTo>
                  <a:lnTo>
                    <a:pt x="313" y="168"/>
                  </a:lnTo>
                  <a:lnTo>
                    <a:pt x="398" y="219"/>
                  </a:lnTo>
                  <a:lnTo>
                    <a:pt x="398" y="219"/>
                  </a:lnTo>
                  <a:lnTo>
                    <a:pt x="405" y="224"/>
                  </a:lnTo>
                  <a:lnTo>
                    <a:pt x="413" y="231"/>
                  </a:lnTo>
                  <a:lnTo>
                    <a:pt x="420" y="241"/>
                  </a:lnTo>
                  <a:lnTo>
                    <a:pt x="420" y="241"/>
                  </a:lnTo>
                  <a:lnTo>
                    <a:pt x="431" y="251"/>
                  </a:lnTo>
                  <a:lnTo>
                    <a:pt x="446" y="263"/>
                  </a:lnTo>
                  <a:lnTo>
                    <a:pt x="463" y="275"/>
                  </a:lnTo>
                  <a:lnTo>
                    <a:pt x="483" y="282"/>
                  </a:lnTo>
                  <a:lnTo>
                    <a:pt x="475" y="249"/>
                  </a:lnTo>
                  <a:lnTo>
                    <a:pt x="458" y="172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2" name="Google Shape;332;p1"/>
          <p:cNvGrpSpPr/>
          <p:nvPr/>
        </p:nvGrpSpPr>
        <p:grpSpPr>
          <a:xfrm>
            <a:off x="4782788" y="4089441"/>
            <a:ext cx="418451" cy="461543"/>
            <a:chOff x="3081338" y="3783013"/>
            <a:chExt cx="380999" cy="428625"/>
          </a:xfrm>
        </p:grpSpPr>
        <p:sp>
          <p:nvSpPr>
            <p:cNvPr id="333" name="Google Shape;333;p1"/>
            <p:cNvSpPr/>
            <p:nvPr/>
          </p:nvSpPr>
          <p:spPr>
            <a:xfrm>
              <a:off x="3216275" y="3833813"/>
              <a:ext cx="22225" cy="41275"/>
            </a:xfrm>
            <a:custGeom>
              <a:avLst/>
              <a:gdLst/>
              <a:ahLst/>
              <a:cxnLst/>
              <a:rect l="l" t="t" r="r" b="b"/>
              <a:pathLst>
                <a:path w="66" h="130" extrusionOk="0">
                  <a:moveTo>
                    <a:pt x="50" y="130"/>
                  </a:moveTo>
                  <a:lnTo>
                    <a:pt x="0" y="130"/>
                  </a:lnTo>
                  <a:lnTo>
                    <a:pt x="5" y="51"/>
                  </a:lnTo>
                  <a:lnTo>
                    <a:pt x="35" y="11"/>
                  </a:lnTo>
                  <a:lnTo>
                    <a:pt x="62" y="0"/>
                  </a:lnTo>
                  <a:lnTo>
                    <a:pt x="66" y="37"/>
                  </a:lnTo>
                  <a:lnTo>
                    <a:pt x="56" y="70"/>
                  </a:lnTo>
                  <a:lnTo>
                    <a:pt x="50" y="13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1"/>
            <p:cNvSpPr/>
            <p:nvPr/>
          </p:nvSpPr>
          <p:spPr>
            <a:xfrm>
              <a:off x="3240088" y="3808413"/>
              <a:ext cx="34925" cy="30163"/>
            </a:xfrm>
            <a:custGeom>
              <a:avLst/>
              <a:gdLst/>
              <a:ahLst/>
              <a:cxnLst/>
              <a:rect l="l" t="t" r="r" b="b"/>
              <a:pathLst>
                <a:path w="110" h="94" extrusionOk="0">
                  <a:moveTo>
                    <a:pt x="30" y="67"/>
                  </a:moveTo>
                  <a:lnTo>
                    <a:pt x="54" y="40"/>
                  </a:lnTo>
                  <a:lnTo>
                    <a:pt x="110" y="7"/>
                  </a:lnTo>
                  <a:lnTo>
                    <a:pt x="94" y="0"/>
                  </a:lnTo>
                  <a:lnTo>
                    <a:pt x="30" y="33"/>
                  </a:lnTo>
                  <a:lnTo>
                    <a:pt x="0" y="63"/>
                  </a:lnTo>
                  <a:lnTo>
                    <a:pt x="11" y="94"/>
                  </a:lnTo>
                  <a:lnTo>
                    <a:pt x="30" y="6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1"/>
            <p:cNvSpPr/>
            <p:nvPr/>
          </p:nvSpPr>
          <p:spPr>
            <a:xfrm>
              <a:off x="3275013" y="3792538"/>
              <a:ext cx="44450" cy="15875"/>
            </a:xfrm>
            <a:custGeom>
              <a:avLst/>
              <a:gdLst/>
              <a:ahLst/>
              <a:cxnLst/>
              <a:rect l="l" t="t" r="r" b="b"/>
              <a:pathLst>
                <a:path w="140" h="51" extrusionOk="0">
                  <a:moveTo>
                    <a:pt x="53" y="46"/>
                  </a:moveTo>
                  <a:lnTo>
                    <a:pt x="73" y="30"/>
                  </a:lnTo>
                  <a:lnTo>
                    <a:pt x="113" y="16"/>
                  </a:lnTo>
                  <a:lnTo>
                    <a:pt x="140" y="13"/>
                  </a:lnTo>
                  <a:lnTo>
                    <a:pt x="137" y="0"/>
                  </a:lnTo>
                  <a:lnTo>
                    <a:pt x="90" y="6"/>
                  </a:lnTo>
                  <a:lnTo>
                    <a:pt x="0" y="28"/>
                  </a:lnTo>
                  <a:lnTo>
                    <a:pt x="21" y="51"/>
                  </a:lnTo>
                  <a:lnTo>
                    <a:pt x="53" y="46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1"/>
            <p:cNvSpPr/>
            <p:nvPr/>
          </p:nvSpPr>
          <p:spPr>
            <a:xfrm>
              <a:off x="3325813" y="3789363"/>
              <a:ext cx="42863" cy="9525"/>
            </a:xfrm>
            <a:custGeom>
              <a:avLst/>
              <a:gdLst/>
              <a:ahLst/>
              <a:cxnLst/>
              <a:rect l="l" t="t" r="r" b="b"/>
              <a:pathLst>
                <a:path w="136" h="33" extrusionOk="0">
                  <a:moveTo>
                    <a:pt x="83" y="33"/>
                  </a:moveTo>
                  <a:lnTo>
                    <a:pt x="136" y="0"/>
                  </a:lnTo>
                  <a:lnTo>
                    <a:pt x="109" y="6"/>
                  </a:lnTo>
                  <a:lnTo>
                    <a:pt x="67" y="10"/>
                  </a:lnTo>
                  <a:lnTo>
                    <a:pt x="17" y="11"/>
                  </a:lnTo>
                  <a:lnTo>
                    <a:pt x="0" y="31"/>
                  </a:lnTo>
                  <a:lnTo>
                    <a:pt x="40" y="27"/>
                  </a:lnTo>
                  <a:lnTo>
                    <a:pt x="83" y="3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1"/>
            <p:cNvSpPr/>
            <p:nvPr/>
          </p:nvSpPr>
          <p:spPr>
            <a:xfrm>
              <a:off x="3373438" y="3783013"/>
              <a:ext cx="23813" cy="12700"/>
            </a:xfrm>
            <a:custGeom>
              <a:avLst/>
              <a:gdLst/>
              <a:ahLst/>
              <a:cxnLst/>
              <a:rect l="l" t="t" r="r" b="b"/>
              <a:pathLst>
                <a:path w="74" h="38" extrusionOk="0">
                  <a:moveTo>
                    <a:pt x="74" y="0"/>
                  </a:moveTo>
                  <a:lnTo>
                    <a:pt x="17" y="8"/>
                  </a:lnTo>
                  <a:lnTo>
                    <a:pt x="0" y="38"/>
                  </a:lnTo>
                  <a:lnTo>
                    <a:pt x="44" y="16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8" name="Google Shape;338;p1"/>
            <p:cNvSpPr/>
            <p:nvPr/>
          </p:nvSpPr>
          <p:spPr>
            <a:xfrm>
              <a:off x="3081338" y="3803650"/>
              <a:ext cx="380999" cy="407988"/>
            </a:xfrm>
            <a:custGeom>
              <a:avLst/>
              <a:gdLst/>
              <a:ahLst/>
              <a:cxnLst/>
              <a:rect l="l" t="t" r="r" b="b"/>
              <a:pathLst>
                <a:path w="1201" h="1285" extrusionOk="0">
                  <a:moveTo>
                    <a:pt x="1146" y="290"/>
                  </a:moveTo>
                  <a:lnTo>
                    <a:pt x="1201" y="113"/>
                  </a:lnTo>
                  <a:lnTo>
                    <a:pt x="1175" y="108"/>
                  </a:lnTo>
                  <a:lnTo>
                    <a:pt x="1161" y="84"/>
                  </a:lnTo>
                  <a:lnTo>
                    <a:pt x="1174" y="71"/>
                  </a:lnTo>
                  <a:lnTo>
                    <a:pt x="1128" y="68"/>
                  </a:lnTo>
                  <a:lnTo>
                    <a:pt x="1090" y="42"/>
                  </a:lnTo>
                  <a:lnTo>
                    <a:pt x="1060" y="8"/>
                  </a:lnTo>
                  <a:lnTo>
                    <a:pt x="1016" y="0"/>
                  </a:lnTo>
                  <a:lnTo>
                    <a:pt x="947" y="13"/>
                  </a:lnTo>
                  <a:lnTo>
                    <a:pt x="907" y="40"/>
                  </a:lnTo>
                  <a:lnTo>
                    <a:pt x="850" y="37"/>
                  </a:lnTo>
                  <a:lnTo>
                    <a:pt x="753" y="51"/>
                  </a:lnTo>
                  <a:lnTo>
                    <a:pt x="684" y="102"/>
                  </a:lnTo>
                  <a:lnTo>
                    <a:pt x="645" y="195"/>
                  </a:lnTo>
                  <a:lnTo>
                    <a:pt x="633" y="265"/>
                  </a:lnTo>
                  <a:lnTo>
                    <a:pt x="623" y="275"/>
                  </a:lnTo>
                  <a:lnTo>
                    <a:pt x="643" y="291"/>
                  </a:lnTo>
                  <a:lnTo>
                    <a:pt x="707" y="297"/>
                  </a:lnTo>
                  <a:lnTo>
                    <a:pt x="730" y="307"/>
                  </a:lnTo>
                  <a:lnTo>
                    <a:pt x="690" y="310"/>
                  </a:lnTo>
                  <a:lnTo>
                    <a:pt x="667" y="371"/>
                  </a:lnTo>
                  <a:lnTo>
                    <a:pt x="661" y="401"/>
                  </a:lnTo>
                  <a:lnTo>
                    <a:pt x="681" y="421"/>
                  </a:lnTo>
                  <a:lnTo>
                    <a:pt x="708" y="421"/>
                  </a:lnTo>
                  <a:lnTo>
                    <a:pt x="743" y="413"/>
                  </a:lnTo>
                  <a:lnTo>
                    <a:pt x="718" y="426"/>
                  </a:lnTo>
                  <a:lnTo>
                    <a:pt x="728" y="454"/>
                  </a:lnTo>
                  <a:lnTo>
                    <a:pt x="678" y="434"/>
                  </a:lnTo>
                  <a:lnTo>
                    <a:pt x="651" y="451"/>
                  </a:lnTo>
                  <a:lnTo>
                    <a:pt x="631" y="464"/>
                  </a:lnTo>
                  <a:lnTo>
                    <a:pt x="581" y="474"/>
                  </a:lnTo>
                  <a:lnTo>
                    <a:pt x="600" y="514"/>
                  </a:lnTo>
                  <a:lnTo>
                    <a:pt x="619" y="528"/>
                  </a:lnTo>
                  <a:lnTo>
                    <a:pt x="655" y="533"/>
                  </a:lnTo>
                  <a:lnTo>
                    <a:pt x="682" y="523"/>
                  </a:lnTo>
                  <a:lnTo>
                    <a:pt x="728" y="460"/>
                  </a:lnTo>
                  <a:lnTo>
                    <a:pt x="689" y="533"/>
                  </a:lnTo>
                  <a:lnTo>
                    <a:pt x="632" y="540"/>
                  </a:lnTo>
                  <a:lnTo>
                    <a:pt x="572" y="504"/>
                  </a:lnTo>
                  <a:lnTo>
                    <a:pt x="557" y="474"/>
                  </a:lnTo>
                  <a:lnTo>
                    <a:pt x="564" y="449"/>
                  </a:lnTo>
                  <a:lnTo>
                    <a:pt x="531" y="418"/>
                  </a:lnTo>
                  <a:lnTo>
                    <a:pt x="564" y="378"/>
                  </a:lnTo>
                  <a:lnTo>
                    <a:pt x="594" y="375"/>
                  </a:lnTo>
                  <a:lnTo>
                    <a:pt x="610" y="325"/>
                  </a:lnTo>
                  <a:lnTo>
                    <a:pt x="560" y="301"/>
                  </a:lnTo>
                  <a:lnTo>
                    <a:pt x="553" y="283"/>
                  </a:lnTo>
                  <a:lnTo>
                    <a:pt x="546" y="259"/>
                  </a:lnTo>
                  <a:lnTo>
                    <a:pt x="506" y="273"/>
                  </a:lnTo>
                  <a:lnTo>
                    <a:pt x="483" y="266"/>
                  </a:lnTo>
                  <a:lnTo>
                    <a:pt x="479" y="244"/>
                  </a:lnTo>
                  <a:lnTo>
                    <a:pt x="446" y="244"/>
                  </a:lnTo>
                  <a:lnTo>
                    <a:pt x="429" y="284"/>
                  </a:lnTo>
                  <a:lnTo>
                    <a:pt x="407" y="336"/>
                  </a:lnTo>
                  <a:lnTo>
                    <a:pt x="417" y="420"/>
                  </a:lnTo>
                  <a:lnTo>
                    <a:pt x="395" y="525"/>
                  </a:lnTo>
                  <a:lnTo>
                    <a:pt x="300" y="646"/>
                  </a:lnTo>
                  <a:lnTo>
                    <a:pt x="267" y="716"/>
                  </a:lnTo>
                  <a:lnTo>
                    <a:pt x="311" y="759"/>
                  </a:lnTo>
                  <a:lnTo>
                    <a:pt x="384" y="752"/>
                  </a:lnTo>
                  <a:lnTo>
                    <a:pt x="314" y="773"/>
                  </a:lnTo>
                  <a:lnTo>
                    <a:pt x="263" y="733"/>
                  </a:lnTo>
                  <a:lnTo>
                    <a:pt x="228" y="766"/>
                  </a:lnTo>
                  <a:lnTo>
                    <a:pt x="274" y="803"/>
                  </a:lnTo>
                  <a:lnTo>
                    <a:pt x="311" y="828"/>
                  </a:lnTo>
                  <a:lnTo>
                    <a:pt x="345" y="845"/>
                  </a:lnTo>
                  <a:lnTo>
                    <a:pt x="375" y="845"/>
                  </a:lnTo>
                  <a:lnTo>
                    <a:pt x="395" y="837"/>
                  </a:lnTo>
                  <a:lnTo>
                    <a:pt x="428" y="807"/>
                  </a:lnTo>
                  <a:lnTo>
                    <a:pt x="411" y="844"/>
                  </a:lnTo>
                  <a:lnTo>
                    <a:pt x="468" y="827"/>
                  </a:lnTo>
                  <a:lnTo>
                    <a:pt x="441" y="851"/>
                  </a:lnTo>
                  <a:lnTo>
                    <a:pt x="478" y="851"/>
                  </a:lnTo>
                  <a:lnTo>
                    <a:pt x="431" y="867"/>
                  </a:lnTo>
                  <a:lnTo>
                    <a:pt x="391" y="847"/>
                  </a:lnTo>
                  <a:lnTo>
                    <a:pt x="334" y="865"/>
                  </a:lnTo>
                  <a:lnTo>
                    <a:pt x="311" y="865"/>
                  </a:lnTo>
                  <a:lnTo>
                    <a:pt x="279" y="889"/>
                  </a:lnTo>
                  <a:lnTo>
                    <a:pt x="265" y="912"/>
                  </a:lnTo>
                  <a:lnTo>
                    <a:pt x="229" y="902"/>
                  </a:lnTo>
                  <a:lnTo>
                    <a:pt x="205" y="915"/>
                  </a:lnTo>
                  <a:lnTo>
                    <a:pt x="219" y="935"/>
                  </a:lnTo>
                  <a:lnTo>
                    <a:pt x="269" y="942"/>
                  </a:lnTo>
                  <a:lnTo>
                    <a:pt x="265" y="955"/>
                  </a:lnTo>
                  <a:lnTo>
                    <a:pt x="235" y="949"/>
                  </a:lnTo>
                  <a:lnTo>
                    <a:pt x="202" y="949"/>
                  </a:lnTo>
                  <a:lnTo>
                    <a:pt x="190" y="969"/>
                  </a:lnTo>
                  <a:lnTo>
                    <a:pt x="279" y="988"/>
                  </a:lnTo>
                  <a:lnTo>
                    <a:pt x="283" y="1021"/>
                  </a:lnTo>
                  <a:lnTo>
                    <a:pt x="273" y="1018"/>
                  </a:lnTo>
                  <a:lnTo>
                    <a:pt x="220" y="1002"/>
                  </a:lnTo>
                  <a:lnTo>
                    <a:pt x="203" y="999"/>
                  </a:lnTo>
                  <a:lnTo>
                    <a:pt x="193" y="1009"/>
                  </a:lnTo>
                  <a:lnTo>
                    <a:pt x="177" y="968"/>
                  </a:lnTo>
                  <a:lnTo>
                    <a:pt x="174" y="945"/>
                  </a:lnTo>
                  <a:lnTo>
                    <a:pt x="124" y="925"/>
                  </a:lnTo>
                  <a:lnTo>
                    <a:pt x="148" y="899"/>
                  </a:lnTo>
                  <a:lnTo>
                    <a:pt x="187" y="921"/>
                  </a:lnTo>
                  <a:lnTo>
                    <a:pt x="183" y="939"/>
                  </a:lnTo>
                  <a:lnTo>
                    <a:pt x="197" y="925"/>
                  </a:lnTo>
                  <a:lnTo>
                    <a:pt x="199" y="902"/>
                  </a:lnTo>
                  <a:lnTo>
                    <a:pt x="216" y="878"/>
                  </a:lnTo>
                  <a:lnTo>
                    <a:pt x="196" y="891"/>
                  </a:lnTo>
                  <a:lnTo>
                    <a:pt x="154" y="860"/>
                  </a:lnTo>
                  <a:lnTo>
                    <a:pt x="163" y="837"/>
                  </a:lnTo>
                  <a:lnTo>
                    <a:pt x="201" y="824"/>
                  </a:lnTo>
                  <a:lnTo>
                    <a:pt x="216" y="871"/>
                  </a:lnTo>
                  <a:lnTo>
                    <a:pt x="239" y="891"/>
                  </a:lnTo>
                  <a:lnTo>
                    <a:pt x="246" y="891"/>
                  </a:lnTo>
                  <a:lnTo>
                    <a:pt x="260" y="882"/>
                  </a:lnTo>
                  <a:lnTo>
                    <a:pt x="267" y="853"/>
                  </a:lnTo>
                  <a:lnTo>
                    <a:pt x="263" y="831"/>
                  </a:lnTo>
                  <a:lnTo>
                    <a:pt x="281" y="808"/>
                  </a:lnTo>
                  <a:lnTo>
                    <a:pt x="274" y="803"/>
                  </a:lnTo>
                  <a:lnTo>
                    <a:pt x="254" y="823"/>
                  </a:lnTo>
                  <a:lnTo>
                    <a:pt x="221" y="796"/>
                  </a:lnTo>
                  <a:lnTo>
                    <a:pt x="171" y="816"/>
                  </a:lnTo>
                  <a:lnTo>
                    <a:pt x="142" y="843"/>
                  </a:lnTo>
                  <a:lnTo>
                    <a:pt x="145" y="873"/>
                  </a:lnTo>
                  <a:lnTo>
                    <a:pt x="142" y="896"/>
                  </a:lnTo>
                  <a:lnTo>
                    <a:pt x="112" y="913"/>
                  </a:lnTo>
                  <a:lnTo>
                    <a:pt x="83" y="927"/>
                  </a:lnTo>
                  <a:lnTo>
                    <a:pt x="79" y="950"/>
                  </a:lnTo>
                  <a:lnTo>
                    <a:pt x="109" y="987"/>
                  </a:lnTo>
                  <a:lnTo>
                    <a:pt x="139" y="980"/>
                  </a:lnTo>
                  <a:lnTo>
                    <a:pt x="151" y="980"/>
                  </a:lnTo>
                  <a:lnTo>
                    <a:pt x="185" y="1021"/>
                  </a:lnTo>
                  <a:lnTo>
                    <a:pt x="168" y="1035"/>
                  </a:lnTo>
                  <a:lnTo>
                    <a:pt x="139" y="1035"/>
                  </a:lnTo>
                  <a:lnTo>
                    <a:pt x="147" y="1007"/>
                  </a:lnTo>
                  <a:lnTo>
                    <a:pt x="129" y="1009"/>
                  </a:lnTo>
                  <a:lnTo>
                    <a:pt x="118" y="1012"/>
                  </a:lnTo>
                  <a:lnTo>
                    <a:pt x="92" y="994"/>
                  </a:lnTo>
                  <a:lnTo>
                    <a:pt x="56" y="1000"/>
                  </a:lnTo>
                  <a:lnTo>
                    <a:pt x="0" y="1033"/>
                  </a:lnTo>
                  <a:lnTo>
                    <a:pt x="137" y="1126"/>
                  </a:lnTo>
                  <a:lnTo>
                    <a:pt x="224" y="1125"/>
                  </a:lnTo>
                  <a:lnTo>
                    <a:pt x="327" y="1074"/>
                  </a:lnTo>
                  <a:lnTo>
                    <a:pt x="406" y="1000"/>
                  </a:lnTo>
                  <a:lnTo>
                    <a:pt x="556" y="1006"/>
                  </a:lnTo>
                  <a:lnTo>
                    <a:pt x="613" y="1038"/>
                  </a:lnTo>
                  <a:lnTo>
                    <a:pt x="703" y="1035"/>
                  </a:lnTo>
                  <a:lnTo>
                    <a:pt x="750" y="1047"/>
                  </a:lnTo>
                  <a:lnTo>
                    <a:pt x="777" y="1104"/>
                  </a:lnTo>
                  <a:lnTo>
                    <a:pt x="748" y="1160"/>
                  </a:lnTo>
                  <a:lnTo>
                    <a:pt x="691" y="1207"/>
                  </a:lnTo>
                  <a:lnTo>
                    <a:pt x="719" y="1266"/>
                  </a:lnTo>
                  <a:lnTo>
                    <a:pt x="779" y="1285"/>
                  </a:lnTo>
                  <a:lnTo>
                    <a:pt x="865" y="1272"/>
                  </a:lnTo>
                  <a:lnTo>
                    <a:pt x="828" y="1222"/>
                  </a:lnTo>
                  <a:lnTo>
                    <a:pt x="840" y="1126"/>
                  </a:lnTo>
                  <a:lnTo>
                    <a:pt x="896" y="1019"/>
                  </a:lnTo>
                  <a:lnTo>
                    <a:pt x="851" y="903"/>
                  </a:lnTo>
                  <a:lnTo>
                    <a:pt x="850" y="774"/>
                  </a:lnTo>
                  <a:lnTo>
                    <a:pt x="993" y="719"/>
                  </a:lnTo>
                  <a:lnTo>
                    <a:pt x="1079" y="639"/>
                  </a:lnTo>
                  <a:lnTo>
                    <a:pt x="1139" y="549"/>
                  </a:lnTo>
                  <a:lnTo>
                    <a:pt x="1108" y="463"/>
                  </a:lnTo>
                  <a:lnTo>
                    <a:pt x="1153" y="420"/>
                  </a:lnTo>
                  <a:lnTo>
                    <a:pt x="1146" y="29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9" name="Google Shape;339;p1"/>
          <p:cNvGrpSpPr/>
          <p:nvPr/>
        </p:nvGrpSpPr>
        <p:grpSpPr>
          <a:xfrm>
            <a:off x="6759975" y="4282605"/>
            <a:ext cx="1909189" cy="1241038"/>
            <a:chOff x="4881563" y="3962400"/>
            <a:chExt cx="1738313" cy="1152524"/>
          </a:xfrm>
        </p:grpSpPr>
        <p:sp>
          <p:nvSpPr>
            <p:cNvPr id="340" name="Google Shape;340;p1"/>
            <p:cNvSpPr/>
            <p:nvPr/>
          </p:nvSpPr>
          <p:spPr>
            <a:xfrm>
              <a:off x="6049963" y="4868863"/>
              <a:ext cx="7938" cy="11113"/>
            </a:xfrm>
            <a:custGeom>
              <a:avLst/>
              <a:gdLst/>
              <a:ahLst/>
              <a:cxnLst/>
              <a:rect l="l" t="t" r="r" b="b"/>
              <a:pathLst>
                <a:path w="23" h="34" extrusionOk="0">
                  <a:moveTo>
                    <a:pt x="13" y="0"/>
                  </a:moveTo>
                  <a:lnTo>
                    <a:pt x="23" y="20"/>
                  </a:lnTo>
                  <a:lnTo>
                    <a:pt x="20" y="34"/>
                  </a:lnTo>
                  <a:lnTo>
                    <a:pt x="0" y="1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1" name="Google Shape;341;p1"/>
            <p:cNvSpPr/>
            <p:nvPr/>
          </p:nvSpPr>
          <p:spPr>
            <a:xfrm>
              <a:off x="6132513" y="4841875"/>
              <a:ext cx="25400" cy="34925"/>
            </a:xfrm>
            <a:custGeom>
              <a:avLst/>
              <a:gdLst/>
              <a:ahLst/>
              <a:cxnLst/>
              <a:rect l="l" t="t" r="r" b="b"/>
              <a:pathLst>
                <a:path w="80" h="111" extrusionOk="0">
                  <a:moveTo>
                    <a:pt x="10" y="57"/>
                  </a:moveTo>
                  <a:lnTo>
                    <a:pt x="0" y="80"/>
                  </a:lnTo>
                  <a:lnTo>
                    <a:pt x="34" y="111"/>
                  </a:lnTo>
                  <a:lnTo>
                    <a:pt x="54" y="40"/>
                  </a:lnTo>
                  <a:lnTo>
                    <a:pt x="80" y="0"/>
                  </a:lnTo>
                  <a:lnTo>
                    <a:pt x="61" y="17"/>
                  </a:lnTo>
                  <a:lnTo>
                    <a:pt x="10" y="57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2" name="Google Shape;342;p1"/>
            <p:cNvSpPr/>
            <p:nvPr/>
          </p:nvSpPr>
          <p:spPr>
            <a:xfrm>
              <a:off x="6230938" y="4811713"/>
              <a:ext cx="12700" cy="9525"/>
            </a:xfrm>
            <a:custGeom>
              <a:avLst/>
              <a:gdLst/>
              <a:ahLst/>
              <a:cxnLst/>
              <a:rect l="l" t="t" r="r" b="b"/>
              <a:pathLst>
                <a:path w="44" h="31" extrusionOk="0">
                  <a:moveTo>
                    <a:pt x="0" y="31"/>
                  </a:moveTo>
                  <a:lnTo>
                    <a:pt x="44" y="0"/>
                  </a:lnTo>
                  <a:lnTo>
                    <a:pt x="10" y="4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ABAEAF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3" name="Google Shape;343;p1"/>
            <p:cNvSpPr/>
            <p:nvPr/>
          </p:nvSpPr>
          <p:spPr>
            <a:xfrm>
              <a:off x="4881563" y="3962400"/>
              <a:ext cx="1738313" cy="1152524"/>
            </a:xfrm>
            <a:custGeom>
              <a:avLst/>
              <a:gdLst/>
              <a:ahLst/>
              <a:cxnLst/>
              <a:rect l="l" t="t" r="r" b="b"/>
              <a:pathLst>
                <a:path w="5475" h="3626" extrusionOk="0">
                  <a:moveTo>
                    <a:pt x="5344" y="1556"/>
                  </a:moveTo>
                  <a:lnTo>
                    <a:pt x="5320" y="1563"/>
                  </a:lnTo>
                  <a:lnTo>
                    <a:pt x="5360" y="1619"/>
                  </a:lnTo>
                  <a:lnTo>
                    <a:pt x="5447" y="1602"/>
                  </a:lnTo>
                  <a:lnTo>
                    <a:pt x="5440" y="1645"/>
                  </a:lnTo>
                  <a:lnTo>
                    <a:pt x="5368" y="1702"/>
                  </a:lnTo>
                  <a:lnTo>
                    <a:pt x="5418" y="1781"/>
                  </a:lnTo>
                  <a:lnTo>
                    <a:pt x="5424" y="1917"/>
                  </a:lnTo>
                  <a:lnTo>
                    <a:pt x="5344" y="1977"/>
                  </a:lnTo>
                  <a:lnTo>
                    <a:pt x="5305" y="2068"/>
                  </a:lnTo>
                  <a:lnTo>
                    <a:pt x="5058" y="2100"/>
                  </a:lnTo>
                  <a:lnTo>
                    <a:pt x="4913" y="2260"/>
                  </a:lnTo>
                  <a:lnTo>
                    <a:pt x="4891" y="2393"/>
                  </a:lnTo>
                  <a:lnTo>
                    <a:pt x="4841" y="2440"/>
                  </a:lnTo>
                  <a:lnTo>
                    <a:pt x="4824" y="2441"/>
                  </a:lnTo>
                  <a:lnTo>
                    <a:pt x="4838" y="2411"/>
                  </a:lnTo>
                  <a:lnTo>
                    <a:pt x="4747" y="2397"/>
                  </a:lnTo>
                  <a:lnTo>
                    <a:pt x="4662" y="2442"/>
                  </a:lnTo>
                  <a:lnTo>
                    <a:pt x="4635" y="2485"/>
                  </a:lnTo>
                  <a:lnTo>
                    <a:pt x="4613" y="2499"/>
                  </a:lnTo>
                  <a:lnTo>
                    <a:pt x="4599" y="2492"/>
                  </a:lnTo>
                  <a:lnTo>
                    <a:pt x="4499" y="2530"/>
                  </a:lnTo>
                  <a:lnTo>
                    <a:pt x="4463" y="2597"/>
                  </a:lnTo>
                  <a:lnTo>
                    <a:pt x="4430" y="2617"/>
                  </a:lnTo>
                  <a:lnTo>
                    <a:pt x="4410" y="2577"/>
                  </a:lnTo>
                  <a:lnTo>
                    <a:pt x="4366" y="2571"/>
                  </a:lnTo>
                  <a:lnTo>
                    <a:pt x="4326" y="2578"/>
                  </a:lnTo>
                  <a:lnTo>
                    <a:pt x="4313" y="2615"/>
                  </a:lnTo>
                  <a:lnTo>
                    <a:pt x="4304" y="2654"/>
                  </a:lnTo>
                  <a:lnTo>
                    <a:pt x="4264" y="2662"/>
                  </a:lnTo>
                  <a:lnTo>
                    <a:pt x="4264" y="2641"/>
                  </a:lnTo>
                  <a:lnTo>
                    <a:pt x="4214" y="2618"/>
                  </a:lnTo>
                  <a:lnTo>
                    <a:pt x="4167" y="2675"/>
                  </a:lnTo>
                  <a:lnTo>
                    <a:pt x="4101" y="2709"/>
                  </a:lnTo>
                  <a:lnTo>
                    <a:pt x="4024" y="2733"/>
                  </a:lnTo>
                  <a:lnTo>
                    <a:pt x="4008" y="2714"/>
                  </a:lnTo>
                  <a:lnTo>
                    <a:pt x="3993" y="2630"/>
                  </a:lnTo>
                  <a:lnTo>
                    <a:pt x="3977" y="2660"/>
                  </a:lnTo>
                  <a:lnTo>
                    <a:pt x="3991" y="2746"/>
                  </a:lnTo>
                  <a:lnTo>
                    <a:pt x="4011" y="2750"/>
                  </a:lnTo>
                  <a:lnTo>
                    <a:pt x="3982" y="2770"/>
                  </a:lnTo>
                  <a:lnTo>
                    <a:pt x="3974" y="2754"/>
                  </a:lnTo>
                  <a:lnTo>
                    <a:pt x="3971" y="2724"/>
                  </a:lnTo>
                  <a:lnTo>
                    <a:pt x="3954" y="2701"/>
                  </a:lnTo>
                  <a:lnTo>
                    <a:pt x="3938" y="2757"/>
                  </a:lnTo>
                  <a:lnTo>
                    <a:pt x="3952" y="2764"/>
                  </a:lnTo>
                  <a:lnTo>
                    <a:pt x="3908" y="2807"/>
                  </a:lnTo>
                  <a:lnTo>
                    <a:pt x="3862" y="2828"/>
                  </a:lnTo>
                  <a:lnTo>
                    <a:pt x="3845" y="2841"/>
                  </a:lnTo>
                  <a:lnTo>
                    <a:pt x="3809" y="2848"/>
                  </a:lnTo>
                  <a:lnTo>
                    <a:pt x="3796" y="2908"/>
                  </a:lnTo>
                  <a:lnTo>
                    <a:pt x="3769" y="2924"/>
                  </a:lnTo>
                  <a:lnTo>
                    <a:pt x="3749" y="2914"/>
                  </a:lnTo>
                  <a:lnTo>
                    <a:pt x="3739" y="2889"/>
                  </a:lnTo>
                  <a:lnTo>
                    <a:pt x="3769" y="2874"/>
                  </a:lnTo>
                  <a:lnTo>
                    <a:pt x="3769" y="2862"/>
                  </a:lnTo>
                  <a:lnTo>
                    <a:pt x="3739" y="2879"/>
                  </a:lnTo>
                  <a:lnTo>
                    <a:pt x="3699" y="2832"/>
                  </a:lnTo>
                  <a:lnTo>
                    <a:pt x="3665" y="2836"/>
                  </a:lnTo>
                  <a:lnTo>
                    <a:pt x="3655" y="2862"/>
                  </a:lnTo>
                  <a:lnTo>
                    <a:pt x="3629" y="2840"/>
                  </a:lnTo>
                  <a:lnTo>
                    <a:pt x="3605" y="2877"/>
                  </a:lnTo>
                  <a:lnTo>
                    <a:pt x="3589" y="2836"/>
                  </a:lnTo>
                  <a:lnTo>
                    <a:pt x="3565" y="2807"/>
                  </a:lnTo>
                  <a:lnTo>
                    <a:pt x="3522" y="2781"/>
                  </a:lnTo>
                  <a:lnTo>
                    <a:pt x="3512" y="2841"/>
                  </a:lnTo>
                  <a:lnTo>
                    <a:pt x="3536" y="2870"/>
                  </a:lnTo>
                  <a:lnTo>
                    <a:pt x="3556" y="2890"/>
                  </a:lnTo>
                  <a:lnTo>
                    <a:pt x="3586" y="2893"/>
                  </a:lnTo>
                  <a:lnTo>
                    <a:pt x="3626" y="2916"/>
                  </a:lnTo>
                  <a:lnTo>
                    <a:pt x="3636" y="2956"/>
                  </a:lnTo>
                  <a:lnTo>
                    <a:pt x="3657" y="2962"/>
                  </a:lnTo>
                  <a:lnTo>
                    <a:pt x="3650" y="2912"/>
                  </a:lnTo>
                  <a:lnTo>
                    <a:pt x="3655" y="2892"/>
                  </a:lnTo>
                  <a:lnTo>
                    <a:pt x="3723" y="2934"/>
                  </a:lnTo>
                  <a:lnTo>
                    <a:pt x="3753" y="2945"/>
                  </a:lnTo>
                  <a:lnTo>
                    <a:pt x="3777" y="2961"/>
                  </a:lnTo>
                  <a:lnTo>
                    <a:pt x="3737" y="3001"/>
                  </a:lnTo>
                  <a:lnTo>
                    <a:pt x="3733" y="3011"/>
                  </a:lnTo>
                  <a:lnTo>
                    <a:pt x="3794" y="3004"/>
                  </a:lnTo>
                  <a:lnTo>
                    <a:pt x="3817" y="3017"/>
                  </a:lnTo>
                  <a:lnTo>
                    <a:pt x="3797" y="3037"/>
                  </a:lnTo>
                  <a:lnTo>
                    <a:pt x="3847" y="3037"/>
                  </a:lnTo>
                  <a:lnTo>
                    <a:pt x="3884" y="3053"/>
                  </a:lnTo>
                  <a:lnTo>
                    <a:pt x="3917" y="3093"/>
                  </a:lnTo>
                  <a:lnTo>
                    <a:pt x="3898" y="3175"/>
                  </a:lnTo>
                  <a:lnTo>
                    <a:pt x="3962" y="3178"/>
                  </a:lnTo>
                  <a:lnTo>
                    <a:pt x="4089" y="3224"/>
                  </a:lnTo>
                  <a:lnTo>
                    <a:pt x="4099" y="3201"/>
                  </a:lnTo>
                  <a:lnTo>
                    <a:pt x="4015" y="3148"/>
                  </a:lnTo>
                  <a:lnTo>
                    <a:pt x="3947" y="3049"/>
                  </a:lnTo>
                  <a:lnTo>
                    <a:pt x="3889" y="2937"/>
                  </a:lnTo>
                  <a:lnTo>
                    <a:pt x="3863" y="2963"/>
                  </a:lnTo>
                  <a:lnTo>
                    <a:pt x="3846" y="2937"/>
                  </a:lnTo>
                  <a:lnTo>
                    <a:pt x="3833" y="2891"/>
                  </a:lnTo>
                  <a:lnTo>
                    <a:pt x="3856" y="2881"/>
                  </a:lnTo>
                  <a:lnTo>
                    <a:pt x="3853" y="2861"/>
                  </a:lnTo>
                  <a:lnTo>
                    <a:pt x="3863" y="2854"/>
                  </a:lnTo>
                  <a:lnTo>
                    <a:pt x="3964" y="3049"/>
                  </a:lnTo>
                  <a:lnTo>
                    <a:pt x="4028" y="3142"/>
                  </a:lnTo>
                  <a:lnTo>
                    <a:pt x="4096" y="3174"/>
                  </a:lnTo>
                  <a:lnTo>
                    <a:pt x="4119" y="3181"/>
                  </a:lnTo>
                  <a:lnTo>
                    <a:pt x="4145" y="3183"/>
                  </a:lnTo>
                  <a:lnTo>
                    <a:pt x="4158" y="3163"/>
                  </a:lnTo>
                  <a:lnTo>
                    <a:pt x="4185" y="3133"/>
                  </a:lnTo>
                  <a:lnTo>
                    <a:pt x="4215" y="3180"/>
                  </a:lnTo>
                  <a:lnTo>
                    <a:pt x="4245" y="3160"/>
                  </a:lnTo>
                  <a:lnTo>
                    <a:pt x="4258" y="3139"/>
                  </a:lnTo>
                  <a:lnTo>
                    <a:pt x="4317" y="3125"/>
                  </a:lnTo>
                  <a:lnTo>
                    <a:pt x="4361" y="3132"/>
                  </a:lnTo>
                  <a:lnTo>
                    <a:pt x="4419" y="3174"/>
                  </a:lnTo>
                  <a:lnTo>
                    <a:pt x="4401" y="3191"/>
                  </a:lnTo>
                  <a:lnTo>
                    <a:pt x="4355" y="3185"/>
                  </a:lnTo>
                  <a:lnTo>
                    <a:pt x="4342" y="3192"/>
                  </a:lnTo>
                  <a:lnTo>
                    <a:pt x="4340" y="3254"/>
                  </a:lnTo>
                  <a:lnTo>
                    <a:pt x="4326" y="3294"/>
                  </a:lnTo>
                  <a:lnTo>
                    <a:pt x="4303" y="3298"/>
                  </a:lnTo>
                  <a:lnTo>
                    <a:pt x="4263" y="3305"/>
                  </a:lnTo>
                  <a:lnTo>
                    <a:pt x="4217" y="3336"/>
                  </a:lnTo>
                  <a:lnTo>
                    <a:pt x="4146" y="3280"/>
                  </a:lnTo>
                  <a:lnTo>
                    <a:pt x="4072" y="3283"/>
                  </a:lnTo>
                  <a:lnTo>
                    <a:pt x="4043" y="3320"/>
                  </a:lnTo>
                  <a:lnTo>
                    <a:pt x="4023" y="3363"/>
                  </a:lnTo>
                  <a:lnTo>
                    <a:pt x="3954" y="3385"/>
                  </a:lnTo>
                  <a:lnTo>
                    <a:pt x="3927" y="3418"/>
                  </a:lnTo>
                  <a:lnTo>
                    <a:pt x="3887" y="3421"/>
                  </a:lnTo>
                  <a:lnTo>
                    <a:pt x="3857" y="3401"/>
                  </a:lnTo>
                  <a:lnTo>
                    <a:pt x="3830" y="3416"/>
                  </a:lnTo>
                  <a:lnTo>
                    <a:pt x="3761" y="3486"/>
                  </a:lnTo>
                  <a:lnTo>
                    <a:pt x="3665" y="3566"/>
                  </a:lnTo>
                  <a:lnTo>
                    <a:pt x="3580" y="3626"/>
                  </a:lnTo>
                  <a:lnTo>
                    <a:pt x="3495" y="3577"/>
                  </a:lnTo>
                  <a:lnTo>
                    <a:pt x="3412" y="3568"/>
                  </a:lnTo>
                  <a:lnTo>
                    <a:pt x="3405" y="3545"/>
                  </a:lnTo>
                  <a:lnTo>
                    <a:pt x="3462" y="3502"/>
                  </a:lnTo>
                  <a:lnTo>
                    <a:pt x="3451" y="3445"/>
                  </a:lnTo>
                  <a:lnTo>
                    <a:pt x="3474" y="3435"/>
                  </a:lnTo>
                  <a:lnTo>
                    <a:pt x="3487" y="3342"/>
                  </a:lnTo>
                  <a:lnTo>
                    <a:pt x="3439" y="3270"/>
                  </a:lnTo>
                  <a:lnTo>
                    <a:pt x="3389" y="3287"/>
                  </a:lnTo>
                  <a:lnTo>
                    <a:pt x="3379" y="3260"/>
                  </a:lnTo>
                  <a:lnTo>
                    <a:pt x="3316" y="3207"/>
                  </a:lnTo>
                  <a:lnTo>
                    <a:pt x="3275" y="3204"/>
                  </a:lnTo>
                  <a:lnTo>
                    <a:pt x="3252" y="3238"/>
                  </a:lnTo>
                  <a:lnTo>
                    <a:pt x="3209" y="3222"/>
                  </a:lnTo>
                  <a:lnTo>
                    <a:pt x="3168" y="3199"/>
                  </a:lnTo>
                  <a:lnTo>
                    <a:pt x="3158" y="3173"/>
                  </a:lnTo>
                  <a:lnTo>
                    <a:pt x="3179" y="3158"/>
                  </a:lnTo>
                  <a:lnTo>
                    <a:pt x="3244" y="3108"/>
                  </a:lnTo>
                  <a:lnTo>
                    <a:pt x="3333" y="3035"/>
                  </a:lnTo>
                  <a:lnTo>
                    <a:pt x="3343" y="3005"/>
                  </a:lnTo>
                  <a:lnTo>
                    <a:pt x="3357" y="3028"/>
                  </a:lnTo>
                  <a:lnTo>
                    <a:pt x="3427" y="3000"/>
                  </a:lnTo>
                  <a:lnTo>
                    <a:pt x="3516" y="2977"/>
                  </a:lnTo>
                  <a:lnTo>
                    <a:pt x="3550" y="2987"/>
                  </a:lnTo>
                  <a:lnTo>
                    <a:pt x="3533" y="2953"/>
                  </a:lnTo>
                  <a:lnTo>
                    <a:pt x="3563" y="2923"/>
                  </a:lnTo>
                  <a:lnTo>
                    <a:pt x="3506" y="2943"/>
                  </a:lnTo>
                  <a:lnTo>
                    <a:pt x="3503" y="2907"/>
                  </a:lnTo>
                  <a:lnTo>
                    <a:pt x="3486" y="2884"/>
                  </a:lnTo>
                  <a:lnTo>
                    <a:pt x="3478" y="2817"/>
                  </a:lnTo>
                  <a:lnTo>
                    <a:pt x="3463" y="2861"/>
                  </a:lnTo>
                  <a:lnTo>
                    <a:pt x="3439" y="2868"/>
                  </a:lnTo>
                  <a:lnTo>
                    <a:pt x="3456" y="2911"/>
                  </a:lnTo>
                  <a:lnTo>
                    <a:pt x="3443" y="2908"/>
                  </a:lnTo>
                  <a:lnTo>
                    <a:pt x="3412" y="2888"/>
                  </a:lnTo>
                  <a:lnTo>
                    <a:pt x="3392" y="2891"/>
                  </a:lnTo>
                  <a:lnTo>
                    <a:pt x="3369" y="2879"/>
                  </a:lnTo>
                  <a:lnTo>
                    <a:pt x="3366" y="2842"/>
                  </a:lnTo>
                  <a:lnTo>
                    <a:pt x="3342" y="2859"/>
                  </a:lnTo>
                  <a:lnTo>
                    <a:pt x="3312" y="2835"/>
                  </a:lnTo>
                  <a:lnTo>
                    <a:pt x="3302" y="2855"/>
                  </a:lnTo>
                  <a:lnTo>
                    <a:pt x="3285" y="2859"/>
                  </a:lnTo>
                  <a:lnTo>
                    <a:pt x="3245" y="2867"/>
                  </a:lnTo>
                  <a:lnTo>
                    <a:pt x="3203" y="2883"/>
                  </a:lnTo>
                  <a:lnTo>
                    <a:pt x="3200" y="2907"/>
                  </a:lnTo>
                  <a:lnTo>
                    <a:pt x="3270" y="2919"/>
                  </a:lnTo>
                  <a:lnTo>
                    <a:pt x="3246" y="2926"/>
                  </a:lnTo>
                  <a:lnTo>
                    <a:pt x="3173" y="2913"/>
                  </a:lnTo>
                  <a:lnTo>
                    <a:pt x="3140" y="2920"/>
                  </a:lnTo>
                  <a:lnTo>
                    <a:pt x="2909" y="2860"/>
                  </a:lnTo>
                  <a:lnTo>
                    <a:pt x="2902" y="2823"/>
                  </a:lnTo>
                  <a:lnTo>
                    <a:pt x="2919" y="2856"/>
                  </a:lnTo>
                  <a:lnTo>
                    <a:pt x="3109" y="2901"/>
                  </a:lnTo>
                  <a:lnTo>
                    <a:pt x="3143" y="2903"/>
                  </a:lnTo>
                  <a:lnTo>
                    <a:pt x="3049" y="2829"/>
                  </a:lnTo>
                  <a:lnTo>
                    <a:pt x="2996" y="2829"/>
                  </a:lnTo>
                  <a:lnTo>
                    <a:pt x="2986" y="2855"/>
                  </a:lnTo>
                  <a:lnTo>
                    <a:pt x="2946" y="2839"/>
                  </a:lnTo>
                  <a:lnTo>
                    <a:pt x="2942" y="2806"/>
                  </a:lnTo>
                  <a:lnTo>
                    <a:pt x="3031" y="2785"/>
                  </a:lnTo>
                  <a:lnTo>
                    <a:pt x="3051" y="2782"/>
                  </a:lnTo>
                  <a:lnTo>
                    <a:pt x="3021" y="2732"/>
                  </a:lnTo>
                  <a:lnTo>
                    <a:pt x="2958" y="2719"/>
                  </a:lnTo>
                  <a:lnTo>
                    <a:pt x="2924" y="2736"/>
                  </a:lnTo>
                  <a:lnTo>
                    <a:pt x="2871" y="2694"/>
                  </a:lnTo>
                  <a:lnTo>
                    <a:pt x="2864" y="2680"/>
                  </a:lnTo>
                  <a:lnTo>
                    <a:pt x="2918" y="2697"/>
                  </a:lnTo>
                  <a:lnTo>
                    <a:pt x="2934" y="2686"/>
                  </a:lnTo>
                  <a:lnTo>
                    <a:pt x="2995" y="2703"/>
                  </a:lnTo>
                  <a:lnTo>
                    <a:pt x="3055" y="2715"/>
                  </a:lnTo>
                  <a:lnTo>
                    <a:pt x="3105" y="2735"/>
                  </a:lnTo>
                  <a:lnTo>
                    <a:pt x="3246" y="2594"/>
                  </a:lnTo>
                  <a:lnTo>
                    <a:pt x="3117" y="2682"/>
                  </a:lnTo>
                  <a:lnTo>
                    <a:pt x="3048" y="2702"/>
                  </a:lnTo>
                  <a:lnTo>
                    <a:pt x="3014" y="2666"/>
                  </a:lnTo>
                  <a:lnTo>
                    <a:pt x="2990" y="2636"/>
                  </a:lnTo>
                  <a:lnTo>
                    <a:pt x="2984" y="2614"/>
                  </a:lnTo>
                  <a:lnTo>
                    <a:pt x="2977" y="2570"/>
                  </a:lnTo>
                  <a:lnTo>
                    <a:pt x="3002" y="2547"/>
                  </a:lnTo>
                  <a:lnTo>
                    <a:pt x="2986" y="2513"/>
                  </a:lnTo>
                  <a:lnTo>
                    <a:pt x="2982" y="2480"/>
                  </a:lnTo>
                  <a:lnTo>
                    <a:pt x="2969" y="2527"/>
                  </a:lnTo>
                  <a:lnTo>
                    <a:pt x="2982" y="2543"/>
                  </a:lnTo>
                  <a:lnTo>
                    <a:pt x="2950" y="2570"/>
                  </a:lnTo>
                  <a:lnTo>
                    <a:pt x="2957" y="2607"/>
                  </a:lnTo>
                  <a:lnTo>
                    <a:pt x="2973" y="2633"/>
                  </a:lnTo>
                  <a:lnTo>
                    <a:pt x="2967" y="2656"/>
                  </a:lnTo>
                  <a:lnTo>
                    <a:pt x="2931" y="2670"/>
                  </a:lnTo>
                  <a:lnTo>
                    <a:pt x="2907" y="2650"/>
                  </a:lnTo>
                  <a:lnTo>
                    <a:pt x="2891" y="2664"/>
                  </a:lnTo>
                  <a:lnTo>
                    <a:pt x="2851" y="2664"/>
                  </a:lnTo>
                  <a:lnTo>
                    <a:pt x="2890" y="2597"/>
                  </a:lnTo>
                  <a:lnTo>
                    <a:pt x="2853" y="2598"/>
                  </a:lnTo>
                  <a:lnTo>
                    <a:pt x="2840" y="2575"/>
                  </a:lnTo>
                  <a:lnTo>
                    <a:pt x="2848" y="2637"/>
                  </a:lnTo>
                  <a:lnTo>
                    <a:pt x="2828" y="2655"/>
                  </a:lnTo>
                  <a:lnTo>
                    <a:pt x="2777" y="2662"/>
                  </a:lnTo>
                  <a:lnTo>
                    <a:pt x="2744" y="2678"/>
                  </a:lnTo>
                  <a:lnTo>
                    <a:pt x="2650" y="2683"/>
                  </a:lnTo>
                  <a:lnTo>
                    <a:pt x="2635" y="2703"/>
                  </a:lnTo>
                  <a:lnTo>
                    <a:pt x="2648" y="2735"/>
                  </a:lnTo>
                  <a:lnTo>
                    <a:pt x="2625" y="2772"/>
                  </a:lnTo>
                  <a:lnTo>
                    <a:pt x="2619" y="2822"/>
                  </a:lnTo>
                  <a:lnTo>
                    <a:pt x="2579" y="2859"/>
                  </a:lnTo>
                  <a:lnTo>
                    <a:pt x="2549" y="2895"/>
                  </a:lnTo>
                  <a:lnTo>
                    <a:pt x="2549" y="2882"/>
                  </a:lnTo>
                  <a:lnTo>
                    <a:pt x="2566" y="2855"/>
                  </a:lnTo>
                  <a:lnTo>
                    <a:pt x="2536" y="2846"/>
                  </a:lnTo>
                  <a:lnTo>
                    <a:pt x="2512" y="2830"/>
                  </a:lnTo>
                  <a:lnTo>
                    <a:pt x="2502" y="2793"/>
                  </a:lnTo>
                  <a:lnTo>
                    <a:pt x="2489" y="2820"/>
                  </a:lnTo>
                  <a:lnTo>
                    <a:pt x="2479" y="2791"/>
                  </a:lnTo>
                  <a:lnTo>
                    <a:pt x="2452" y="2781"/>
                  </a:lnTo>
                  <a:lnTo>
                    <a:pt x="2442" y="2824"/>
                  </a:lnTo>
                  <a:lnTo>
                    <a:pt x="2482" y="2867"/>
                  </a:lnTo>
                  <a:lnTo>
                    <a:pt x="2509" y="2880"/>
                  </a:lnTo>
                  <a:lnTo>
                    <a:pt x="2527" y="2893"/>
                  </a:lnTo>
                  <a:lnTo>
                    <a:pt x="2530" y="2932"/>
                  </a:lnTo>
                  <a:lnTo>
                    <a:pt x="2513" y="2972"/>
                  </a:lnTo>
                  <a:lnTo>
                    <a:pt x="2477" y="2982"/>
                  </a:lnTo>
                  <a:lnTo>
                    <a:pt x="2454" y="3009"/>
                  </a:lnTo>
                  <a:lnTo>
                    <a:pt x="2438" y="3012"/>
                  </a:lnTo>
                  <a:lnTo>
                    <a:pt x="2397" y="3014"/>
                  </a:lnTo>
                  <a:lnTo>
                    <a:pt x="2347" y="3027"/>
                  </a:lnTo>
                  <a:lnTo>
                    <a:pt x="2374" y="3054"/>
                  </a:lnTo>
                  <a:lnTo>
                    <a:pt x="2315" y="3090"/>
                  </a:lnTo>
                  <a:lnTo>
                    <a:pt x="2298" y="3067"/>
                  </a:lnTo>
                  <a:lnTo>
                    <a:pt x="2287" y="3035"/>
                  </a:lnTo>
                  <a:lnTo>
                    <a:pt x="2300" y="3018"/>
                  </a:lnTo>
                  <a:lnTo>
                    <a:pt x="2300" y="2985"/>
                  </a:lnTo>
                  <a:lnTo>
                    <a:pt x="2280" y="2968"/>
                  </a:lnTo>
                  <a:lnTo>
                    <a:pt x="2254" y="3045"/>
                  </a:lnTo>
                  <a:lnTo>
                    <a:pt x="2251" y="3097"/>
                  </a:lnTo>
                  <a:lnTo>
                    <a:pt x="2285" y="3117"/>
                  </a:lnTo>
                  <a:lnTo>
                    <a:pt x="2292" y="3161"/>
                  </a:lnTo>
                  <a:lnTo>
                    <a:pt x="2266" y="3177"/>
                  </a:lnTo>
                  <a:lnTo>
                    <a:pt x="2274" y="3210"/>
                  </a:lnTo>
                  <a:lnTo>
                    <a:pt x="2189" y="3129"/>
                  </a:lnTo>
                  <a:lnTo>
                    <a:pt x="2101" y="3134"/>
                  </a:lnTo>
                  <a:lnTo>
                    <a:pt x="2034" y="3184"/>
                  </a:lnTo>
                  <a:lnTo>
                    <a:pt x="1937" y="3202"/>
                  </a:lnTo>
                  <a:lnTo>
                    <a:pt x="1816" y="3088"/>
                  </a:lnTo>
                  <a:lnTo>
                    <a:pt x="1850" y="2969"/>
                  </a:lnTo>
                  <a:lnTo>
                    <a:pt x="1947" y="2941"/>
                  </a:lnTo>
                  <a:lnTo>
                    <a:pt x="2041" y="2874"/>
                  </a:lnTo>
                  <a:lnTo>
                    <a:pt x="2065" y="2732"/>
                  </a:lnTo>
                  <a:lnTo>
                    <a:pt x="2110" y="2687"/>
                  </a:lnTo>
                  <a:lnTo>
                    <a:pt x="2150" y="2714"/>
                  </a:lnTo>
                  <a:lnTo>
                    <a:pt x="2284" y="2704"/>
                  </a:lnTo>
                  <a:lnTo>
                    <a:pt x="2332" y="2689"/>
                  </a:lnTo>
                  <a:lnTo>
                    <a:pt x="2377" y="2729"/>
                  </a:lnTo>
                  <a:lnTo>
                    <a:pt x="2421" y="2707"/>
                  </a:lnTo>
                  <a:lnTo>
                    <a:pt x="2363" y="2631"/>
                  </a:lnTo>
                  <a:lnTo>
                    <a:pt x="2375" y="2566"/>
                  </a:lnTo>
                  <a:lnTo>
                    <a:pt x="2294" y="2376"/>
                  </a:lnTo>
                  <a:lnTo>
                    <a:pt x="2245" y="2372"/>
                  </a:lnTo>
                  <a:lnTo>
                    <a:pt x="2186" y="2253"/>
                  </a:lnTo>
                  <a:lnTo>
                    <a:pt x="2202" y="2151"/>
                  </a:lnTo>
                  <a:lnTo>
                    <a:pt x="2090" y="1935"/>
                  </a:lnTo>
                  <a:lnTo>
                    <a:pt x="1970" y="1918"/>
                  </a:lnTo>
                  <a:lnTo>
                    <a:pt x="1604" y="1776"/>
                  </a:lnTo>
                  <a:lnTo>
                    <a:pt x="1445" y="1839"/>
                  </a:lnTo>
                  <a:lnTo>
                    <a:pt x="1436" y="1888"/>
                  </a:lnTo>
                  <a:lnTo>
                    <a:pt x="1245" y="1907"/>
                  </a:lnTo>
                  <a:lnTo>
                    <a:pt x="1114" y="2068"/>
                  </a:lnTo>
                  <a:lnTo>
                    <a:pt x="1065" y="2051"/>
                  </a:lnTo>
                  <a:lnTo>
                    <a:pt x="931" y="2057"/>
                  </a:lnTo>
                  <a:lnTo>
                    <a:pt x="816" y="2123"/>
                  </a:lnTo>
                  <a:lnTo>
                    <a:pt x="727" y="2075"/>
                  </a:lnTo>
                  <a:lnTo>
                    <a:pt x="683" y="2090"/>
                  </a:lnTo>
                  <a:lnTo>
                    <a:pt x="620" y="2050"/>
                  </a:lnTo>
                  <a:lnTo>
                    <a:pt x="567" y="2073"/>
                  </a:lnTo>
                  <a:lnTo>
                    <a:pt x="313" y="2000"/>
                  </a:lnTo>
                  <a:lnTo>
                    <a:pt x="209" y="2081"/>
                  </a:lnTo>
                  <a:lnTo>
                    <a:pt x="166" y="2054"/>
                  </a:lnTo>
                  <a:lnTo>
                    <a:pt x="145" y="1985"/>
                  </a:lnTo>
                  <a:lnTo>
                    <a:pt x="95" y="1969"/>
                  </a:lnTo>
                  <a:lnTo>
                    <a:pt x="71" y="1876"/>
                  </a:lnTo>
                  <a:lnTo>
                    <a:pt x="23" y="1830"/>
                  </a:lnTo>
                  <a:lnTo>
                    <a:pt x="0" y="1698"/>
                  </a:lnTo>
                  <a:lnTo>
                    <a:pt x="73" y="1497"/>
                  </a:lnTo>
                  <a:lnTo>
                    <a:pt x="139" y="1439"/>
                  </a:lnTo>
                  <a:lnTo>
                    <a:pt x="130" y="1396"/>
                  </a:lnTo>
                  <a:lnTo>
                    <a:pt x="500" y="1007"/>
                  </a:lnTo>
                  <a:lnTo>
                    <a:pt x="566" y="1001"/>
                  </a:lnTo>
                  <a:lnTo>
                    <a:pt x="606" y="952"/>
                  </a:lnTo>
                  <a:lnTo>
                    <a:pt x="621" y="732"/>
                  </a:lnTo>
                  <a:lnTo>
                    <a:pt x="495" y="538"/>
                  </a:lnTo>
                  <a:lnTo>
                    <a:pt x="468" y="442"/>
                  </a:lnTo>
                  <a:lnTo>
                    <a:pt x="528" y="431"/>
                  </a:lnTo>
                  <a:lnTo>
                    <a:pt x="528" y="412"/>
                  </a:lnTo>
                  <a:lnTo>
                    <a:pt x="540" y="389"/>
                  </a:lnTo>
                  <a:lnTo>
                    <a:pt x="590" y="414"/>
                  </a:lnTo>
                  <a:lnTo>
                    <a:pt x="673" y="307"/>
                  </a:lnTo>
                  <a:lnTo>
                    <a:pt x="663" y="264"/>
                  </a:lnTo>
                  <a:lnTo>
                    <a:pt x="703" y="230"/>
                  </a:lnTo>
                  <a:lnTo>
                    <a:pt x="1073" y="264"/>
                  </a:lnTo>
                  <a:lnTo>
                    <a:pt x="1213" y="263"/>
                  </a:lnTo>
                  <a:lnTo>
                    <a:pt x="1390" y="344"/>
                  </a:lnTo>
                  <a:lnTo>
                    <a:pt x="1463" y="330"/>
                  </a:lnTo>
                  <a:lnTo>
                    <a:pt x="1549" y="306"/>
                  </a:lnTo>
                  <a:lnTo>
                    <a:pt x="1626" y="385"/>
                  </a:lnTo>
                  <a:lnTo>
                    <a:pt x="1837" y="380"/>
                  </a:lnTo>
                  <a:lnTo>
                    <a:pt x="1884" y="415"/>
                  </a:lnTo>
                  <a:lnTo>
                    <a:pt x="2000" y="389"/>
                  </a:lnTo>
                  <a:lnTo>
                    <a:pt x="2038" y="428"/>
                  </a:lnTo>
                  <a:lnTo>
                    <a:pt x="2097" y="357"/>
                  </a:lnTo>
                  <a:lnTo>
                    <a:pt x="2160" y="386"/>
                  </a:lnTo>
                  <a:lnTo>
                    <a:pt x="2153" y="427"/>
                  </a:lnTo>
                  <a:lnTo>
                    <a:pt x="2220" y="416"/>
                  </a:lnTo>
                  <a:lnTo>
                    <a:pt x="2244" y="445"/>
                  </a:lnTo>
                  <a:lnTo>
                    <a:pt x="2357" y="422"/>
                  </a:lnTo>
                  <a:lnTo>
                    <a:pt x="2414" y="523"/>
                  </a:lnTo>
                  <a:lnTo>
                    <a:pt x="2484" y="527"/>
                  </a:lnTo>
                  <a:lnTo>
                    <a:pt x="2511" y="544"/>
                  </a:lnTo>
                  <a:lnTo>
                    <a:pt x="2548" y="483"/>
                  </a:lnTo>
                  <a:lnTo>
                    <a:pt x="2518" y="457"/>
                  </a:lnTo>
                  <a:lnTo>
                    <a:pt x="2539" y="304"/>
                  </a:lnTo>
                  <a:lnTo>
                    <a:pt x="2677" y="110"/>
                  </a:lnTo>
                  <a:lnTo>
                    <a:pt x="2937" y="74"/>
                  </a:lnTo>
                  <a:lnTo>
                    <a:pt x="3034" y="107"/>
                  </a:lnTo>
                  <a:lnTo>
                    <a:pt x="3090" y="57"/>
                  </a:lnTo>
                  <a:lnTo>
                    <a:pt x="3093" y="27"/>
                  </a:lnTo>
                  <a:lnTo>
                    <a:pt x="3126" y="27"/>
                  </a:lnTo>
                  <a:lnTo>
                    <a:pt x="3166" y="3"/>
                  </a:lnTo>
                  <a:lnTo>
                    <a:pt x="3243" y="42"/>
                  </a:lnTo>
                  <a:lnTo>
                    <a:pt x="3446" y="0"/>
                  </a:lnTo>
                  <a:lnTo>
                    <a:pt x="3546" y="15"/>
                  </a:lnTo>
                  <a:lnTo>
                    <a:pt x="3691" y="197"/>
                  </a:lnTo>
                  <a:lnTo>
                    <a:pt x="3632" y="257"/>
                  </a:lnTo>
                  <a:lnTo>
                    <a:pt x="3675" y="323"/>
                  </a:lnTo>
                  <a:lnTo>
                    <a:pt x="3680" y="459"/>
                  </a:lnTo>
                  <a:lnTo>
                    <a:pt x="3927" y="493"/>
                  </a:lnTo>
                  <a:lnTo>
                    <a:pt x="3955" y="589"/>
                  </a:lnTo>
                  <a:lnTo>
                    <a:pt x="4033" y="762"/>
                  </a:lnTo>
                  <a:lnTo>
                    <a:pt x="4060" y="794"/>
                  </a:lnTo>
                  <a:lnTo>
                    <a:pt x="4071" y="871"/>
                  </a:lnTo>
                  <a:lnTo>
                    <a:pt x="4051" y="918"/>
                  </a:lnTo>
                  <a:lnTo>
                    <a:pt x="4131" y="967"/>
                  </a:lnTo>
                  <a:lnTo>
                    <a:pt x="4244" y="872"/>
                  </a:lnTo>
                  <a:lnTo>
                    <a:pt x="4422" y="974"/>
                  </a:lnTo>
                  <a:lnTo>
                    <a:pt x="4551" y="962"/>
                  </a:lnTo>
                  <a:lnTo>
                    <a:pt x="4617" y="899"/>
                  </a:lnTo>
                  <a:lnTo>
                    <a:pt x="4718" y="995"/>
                  </a:lnTo>
                  <a:lnTo>
                    <a:pt x="4738" y="1057"/>
                  </a:lnTo>
                  <a:lnTo>
                    <a:pt x="4800" y="1113"/>
                  </a:lnTo>
                  <a:lnTo>
                    <a:pt x="4892" y="1066"/>
                  </a:lnTo>
                  <a:lnTo>
                    <a:pt x="4993" y="1128"/>
                  </a:lnTo>
                  <a:lnTo>
                    <a:pt x="5037" y="1198"/>
                  </a:lnTo>
                  <a:lnTo>
                    <a:pt x="5170" y="1186"/>
                  </a:lnTo>
                  <a:lnTo>
                    <a:pt x="5201" y="1239"/>
                  </a:lnTo>
                  <a:lnTo>
                    <a:pt x="5315" y="1341"/>
                  </a:lnTo>
                  <a:lnTo>
                    <a:pt x="5418" y="1307"/>
                  </a:lnTo>
                  <a:lnTo>
                    <a:pt x="5475" y="1332"/>
                  </a:lnTo>
                  <a:lnTo>
                    <a:pt x="5428" y="1386"/>
                  </a:lnTo>
                  <a:lnTo>
                    <a:pt x="5463" y="1456"/>
                  </a:lnTo>
                  <a:lnTo>
                    <a:pt x="5344" y="1556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4" name="Google Shape;344;p1"/>
          <p:cNvGrpSpPr/>
          <p:nvPr/>
        </p:nvGrpSpPr>
        <p:grpSpPr>
          <a:xfrm>
            <a:off x="5283187" y="3328749"/>
            <a:ext cx="735780" cy="565818"/>
            <a:chOff x="3536950" y="3076575"/>
            <a:chExt cx="669926" cy="525463"/>
          </a:xfrm>
        </p:grpSpPr>
        <p:sp>
          <p:nvSpPr>
            <p:cNvPr id="345" name="Google Shape;345;p1"/>
            <p:cNvSpPr/>
            <p:nvPr/>
          </p:nvSpPr>
          <p:spPr>
            <a:xfrm>
              <a:off x="3762375" y="3381375"/>
              <a:ext cx="17463" cy="34925"/>
            </a:xfrm>
            <a:custGeom>
              <a:avLst/>
              <a:gdLst/>
              <a:ahLst/>
              <a:cxnLst/>
              <a:rect l="l" t="t" r="r" b="b"/>
              <a:pathLst>
                <a:path w="54" h="109" extrusionOk="0">
                  <a:moveTo>
                    <a:pt x="37" y="109"/>
                  </a:moveTo>
                  <a:lnTo>
                    <a:pt x="54" y="63"/>
                  </a:lnTo>
                  <a:lnTo>
                    <a:pt x="19" y="0"/>
                  </a:lnTo>
                  <a:lnTo>
                    <a:pt x="37" y="59"/>
                  </a:lnTo>
                  <a:lnTo>
                    <a:pt x="0" y="86"/>
                  </a:lnTo>
                  <a:lnTo>
                    <a:pt x="37" y="109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6" name="Google Shape;346;p1"/>
            <p:cNvSpPr/>
            <p:nvPr/>
          </p:nvSpPr>
          <p:spPr>
            <a:xfrm>
              <a:off x="3557588" y="3470275"/>
              <a:ext cx="20638" cy="12700"/>
            </a:xfrm>
            <a:custGeom>
              <a:avLst/>
              <a:gdLst/>
              <a:ahLst/>
              <a:cxnLst/>
              <a:rect l="l" t="t" r="r" b="b"/>
              <a:pathLst>
                <a:path w="65" h="43" extrusionOk="0">
                  <a:moveTo>
                    <a:pt x="30" y="0"/>
                  </a:moveTo>
                  <a:lnTo>
                    <a:pt x="0" y="6"/>
                  </a:lnTo>
                  <a:lnTo>
                    <a:pt x="38" y="40"/>
                  </a:lnTo>
                  <a:lnTo>
                    <a:pt x="65" y="43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7" name="Google Shape;347;p1"/>
            <p:cNvSpPr/>
            <p:nvPr/>
          </p:nvSpPr>
          <p:spPr>
            <a:xfrm>
              <a:off x="3536950" y="3205163"/>
              <a:ext cx="269874" cy="382588"/>
            </a:xfrm>
            <a:custGeom>
              <a:avLst/>
              <a:gdLst/>
              <a:ahLst/>
              <a:cxnLst/>
              <a:rect l="l" t="t" r="r" b="b"/>
              <a:pathLst>
                <a:path w="846" h="1205" extrusionOk="0">
                  <a:moveTo>
                    <a:pt x="452" y="884"/>
                  </a:moveTo>
                  <a:lnTo>
                    <a:pt x="487" y="850"/>
                  </a:lnTo>
                  <a:lnTo>
                    <a:pt x="477" y="817"/>
                  </a:lnTo>
                  <a:lnTo>
                    <a:pt x="427" y="818"/>
                  </a:lnTo>
                  <a:lnTo>
                    <a:pt x="467" y="777"/>
                  </a:lnTo>
                  <a:lnTo>
                    <a:pt x="506" y="737"/>
                  </a:lnTo>
                  <a:lnTo>
                    <a:pt x="443" y="711"/>
                  </a:lnTo>
                  <a:lnTo>
                    <a:pt x="476" y="701"/>
                  </a:lnTo>
                  <a:lnTo>
                    <a:pt x="490" y="654"/>
                  </a:lnTo>
                  <a:lnTo>
                    <a:pt x="526" y="697"/>
                  </a:lnTo>
                  <a:lnTo>
                    <a:pt x="583" y="687"/>
                  </a:lnTo>
                  <a:lnTo>
                    <a:pt x="595" y="656"/>
                  </a:lnTo>
                  <a:lnTo>
                    <a:pt x="565" y="637"/>
                  </a:lnTo>
                  <a:lnTo>
                    <a:pt x="522" y="614"/>
                  </a:lnTo>
                  <a:lnTo>
                    <a:pt x="555" y="597"/>
                  </a:lnTo>
                  <a:lnTo>
                    <a:pt x="559" y="577"/>
                  </a:lnTo>
                  <a:lnTo>
                    <a:pt x="626" y="626"/>
                  </a:lnTo>
                  <a:lnTo>
                    <a:pt x="652" y="586"/>
                  </a:lnTo>
                  <a:lnTo>
                    <a:pt x="655" y="549"/>
                  </a:lnTo>
                  <a:lnTo>
                    <a:pt x="621" y="520"/>
                  </a:lnTo>
                  <a:lnTo>
                    <a:pt x="638" y="470"/>
                  </a:lnTo>
                  <a:lnTo>
                    <a:pt x="657" y="434"/>
                  </a:lnTo>
                  <a:lnTo>
                    <a:pt x="690" y="410"/>
                  </a:lnTo>
                  <a:lnTo>
                    <a:pt x="681" y="487"/>
                  </a:lnTo>
                  <a:lnTo>
                    <a:pt x="727" y="436"/>
                  </a:lnTo>
                  <a:lnTo>
                    <a:pt x="764" y="432"/>
                  </a:lnTo>
                  <a:lnTo>
                    <a:pt x="768" y="479"/>
                  </a:lnTo>
                  <a:lnTo>
                    <a:pt x="782" y="483"/>
                  </a:lnTo>
                  <a:lnTo>
                    <a:pt x="787" y="453"/>
                  </a:lnTo>
                  <a:lnTo>
                    <a:pt x="834" y="419"/>
                  </a:lnTo>
                  <a:lnTo>
                    <a:pt x="846" y="319"/>
                  </a:lnTo>
                  <a:lnTo>
                    <a:pt x="803" y="263"/>
                  </a:lnTo>
                  <a:lnTo>
                    <a:pt x="753" y="273"/>
                  </a:lnTo>
                  <a:lnTo>
                    <a:pt x="712" y="284"/>
                  </a:lnTo>
                  <a:lnTo>
                    <a:pt x="662" y="271"/>
                  </a:lnTo>
                  <a:lnTo>
                    <a:pt x="630" y="308"/>
                  </a:lnTo>
                  <a:lnTo>
                    <a:pt x="597" y="321"/>
                  </a:lnTo>
                  <a:lnTo>
                    <a:pt x="597" y="321"/>
                  </a:lnTo>
                  <a:lnTo>
                    <a:pt x="600" y="307"/>
                  </a:lnTo>
                  <a:lnTo>
                    <a:pt x="604" y="294"/>
                  </a:lnTo>
                  <a:lnTo>
                    <a:pt x="609" y="284"/>
                  </a:lnTo>
                  <a:lnTo>
                    <a:pt x="609" y="284"/>
                  </a:lnTo>
                  <a:lnTo>
                    <a:pt x="617" y="276"/>
                  </a:lnTo>
                  <a:lnTo>
                    <a:pt x="627" y="268"/>
                  </a:lnTo>
                  <a:lnTo>
                    <a:pt x="639" y="258"/>
                  </a:lnTo>
                  <a:lnTo>
                    <a:pt x="666" y="224"/>
                  </a:lnTo>
                  <a:lnTo>
                    <a:pt x="659" y="205"/>
                  </a:lnTo>
                  <a:lnTo>
                    <a:pt x="602" y="245"/>
                  </a:lnTo>
                  <a:lnTo>
                    <a:pt x="602" y="209"/>
                  </a:lnTo>
                  <a:lnTo>
                    <a:pt x="626" y="199"/>
                  </a:lnTo>
                  <a:lnTo>
                    <a:pt x="658" y="188"/>
                  </a:lnTo>
                  <a:lnTo>
                    <a:pt x="655" y="148"/>
                  </a:lnTo>
                  <a:lnTo>
                    <a:pt x="638" y="135"/>
                  </a:lnTo>
                  <a:lnTo>
                    <a:pt x="637" y="59"/>
                  </a:lnTo>
                  <a:lnTo>
                    <a:pt x="630" y="32"/>
                  </a:lnTo>
                  <a:lnTo>
                    <a:pt x="567" y="0"/>
                  </a:lnTo>
                  <a:lnTo>
                    <a:pt x="496" y="14"/>
                  </a:lnTo>
                  <a:lnTo>
                    <a:pt x="461" y="47"/>
                  </a:lnTo>
                  <a:lnTo>
                    <a:pt x="400" y="31"/>
                  </a:lnTo>
                  <a:lnTo>
                    <a:pt x="350" y="45"/>
                  </a:lnTo>
                  <a:lnTo>
                    <a:pt x="335" y="105"/>
                  </a:lnTo>
                  <a:lnTo>
                    <a:pt x="348" y="144"/>
                  </a:lnTo>
                  <a:lnTo>
                    <a:pt x="331" y="177"/>
                  </a:lnTo>
                  <a:lnTo>
                    <a:pt x="351" y="177"/>
                  </a:lnTo>
                  <a:lnTo>
                    <a:pt x="378" y="201"/>
                  </a:lnTo>
                  <a:lnTo>
                    <a:pt x="363" y="264"/>
                  </a:lnTo>
                  <a:lnTo>
                    <a:pt x="306" y="231"/>
                  </a:lnTo>
                  <a:lnTo>
                    <a:pt x="305" y="178"/>
                  </a:lnTo>
                  <a:lnTo>
                    <a:pt x="285" y="145"/>
                  </a:lnTo>
                  <a:lnTo>
                    <a:pt x="241" y="165"/>
                  </a:lnTo>
                  <a:lnTo>
                    <a:pt x="199" y="209"/>
                  </a:lnTo>
                  <a:lnTo>
                    <a:pt x="202" y="255"/>
                  </a:lnTo>
                  <a:lnTo>
                    <a:pt x="219" y="265"/>
                  </a:lnTo>
                  <a:lnTo>
                    <a:pt x="195" y="275"/>
                  </a:lnTo>
                  <a:lnTo>
                    <a:pt x="193" y="329"/>
                  </a:lnTo>
                  <a:lnTo>
                    <a:pt x="165" y="272"/>
                  </a:lnTo>
                  <a:lnTo>
                    <a:pt x="120" y="260"/>
                  </a:lnTo>
                  <a:lnTo>
                    <a:pt x="90" y="263"/>
                  </a:lnTo>
                  <a:lnTo>
                    <a:pt x="55" y="223"/>
                  </a:lnTo>
                  <a:lnTo>
                    <a:pt x="55" y="196"/>
                  </a:lnTo>
                  <a:lnTo>
                    <a:pt x="38" y="181"/>
                  </a:lnTo>
                  <a:lnTo>
                    <a:pt x="9" y="254"/>
                  </a:lnTo>
                  <a:lnTo>
                    <a:pt x="23" y="343"/>
                  </a:lnTo>
                  <a:lnTo>
                    <a:pt x="37" y="360"/>
                  </a:lnTo>
                  <a:lnTo>
                    <a:pt x="34" y="409"/>
                  </a:lnTo>
                  <a:lnTo>
                    <a:pt x="17" y="373"/>
                  </a:lnTo>
                  <a:lnTo>
                    <a:pt x="22" y="523"/>
                  </a:lnTo>
                  <a:lnTo>
                    <a:pt x="52" y="513"/>
                  </a:lnTo>
                  <a:lnTo>
                    <a:pt x="68" y="565"/>
                  </a:lnTo>
                  <a:lnTo>
                    <a:pt x="73" y="622"/>
                  </a:lnTo>
                  <a:lnTo>
                    <a:pt x="53" y="659"/>
                  </a:lnTo>
                  <a:lnTo>
                    <a:pt x="19" y="642"/>
                  </a:lnTo>
                  <a:lnTo>
                    <a:pt x="25" y="572"/>
                  </a:lnTo>
                  <a:lnTo>
                    <a:pt x="15" y="572"/>
                  </a:lnTo>
                  <a:lnTo>
                    <a:pt x="11" y="719"/>
                  </a:lnTo>
                  <a:lnTo>
                    <a:pt x="0" y="758"/>
                  </a:lnTo>
                  <a:lnTo>
                    <a:pt x="44" y="805"/>
                  </a:lnTo>
                  <a:lnTo>
                    <a:pt x="74" y="798"/>
                  </a:lnTo>
                  <a:lnTo>
                    <a:pt x="61" y="761"/>
                  </a:lnTo>
                  <a:lnTo>
                    <a:pt x="97" y="751"/>
                  </a:lnTo>
                  <a:lnTo>
                    <a:pt x="97" y="807"/>
                  </a:lnTo>
                  <a:lnTo>
                    <a:pt x="117" y="840"/>
                  </a:lnTo>
                  <a:lnTo>
                    <a:pt x="158" y="834"/>
                  </a:lnTo>
                  <a:lnTo>
                    <a:pt x="181" y="869"/>
                  </a:lnTo>
                  <a:lnTo>
                    <a:pt x="189" y="943"/>
                  </a:lnTo>
                  <a:lnTo>
                    <a:pt x="199" y="1008"/>
                  </a:lnTo>
                  <a:lnTo>
                    <a:pt x="193" y="1045"/>
                  </a:lnTo>
                  <a:lnTo>
                    <a:pt x="217" y="1121"/>
                  </a:lnTo>
                  <a:lnTo>
                    <a:pt x="214" y="1151"/>
                  </a:lnTo>
                  <a:lnTo>
                    <a:pt x="325" y="1205"/>
                  </a:lnTo>
                  <a:lnTo>
                    <a:pt x="421" y="1176"/>
                  </a:lnTo>
                  <a:lnTo>
                    <a:pt x="397" y="1167"/>
                  </a:lnTo>
                  <a:lnTo>
                    <a:pt x="417" y="1133"/>
                  </a:lnTo>
                  <a:lnTo>
                    <a:pt x="461" y="1152"/>
                  </a:lnTo>
                  <a:lnTo>
                    <a:pt x="484" y="1122"/>
                  </a:lnTo>
                  <a:lnTo>
                    <a:pt x="476" y="1070"/>
                  </a:lnTo>
                  <a:lnTo>
                    <a:pt x="406" y="1070"/>
                  </a:lnTo>
                  <a:lnTo>
                    <a:pt x="403" y="1016"/>
                  </a:lnTo>
                  <a:lnTo>
                    <a:pt x="446" y="976"/>
                  </a:lnTo>
                  <a:lnTo>
                    <a:pt x="452" y="88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8" name="Google Shape;348;p1"/>
            <p:cNvSpPr/>
            <p:nvPr/>
          </p:nvSpPr>
          <p:spPr>
            <a:xfrm>
              <a:off x="3771900" y="3452813"/>
              <a:ext cx="12700" cy="31750"/>
            </a:xfrm>
            <a:custGeom>
              <a:avLst/>
              <a:gdLst/>
              <a:ahLst/>
              <a:cxnLst/>
              <a:rect l="l" t="t" r="r" b="b"/>
              <a:pathLst>
                <a:path w="39" h="99" extrusionOk="0">
                  <a:moveTo>
                    <a:pt x="39" y="57"/>
                  </a:moveTo>
                  <a:lnTo>
                    <a:pt x="19" y="0"/>
                  </a:lnTo>
                  <a:lnTo>
                    <a:pt x="2" y="4"/>
                  </a:lnTo>
                  <a:lnTo>
                    <a:pt x="0" y="57"/>
                  </a:lnTo>
                  <a:lnTo>
                    <a:pt x="17" y="99"/>
                  </a:lnTo>
                  <a:lnTo>
                    <a:pt x="39" y="5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9" name="Google Shape;349;p1"/>
            <p:cNvSpPr/>
            <p:nvPr/>
          </p:nvSpPr>
          <p:spPr>
            <a:xfrm>
              <a:off x="3810000" y="3352800"/>
              <a:ext cx="152400" cy="192088"/>
            </a:xfrm>
            <a:custGeom>
              <a:avLst/>
              <a:gdLst/>
              <a:ahLst/>
              <a:cxnLst/>
              <a:rect l="l" t="t" r="r" b="b"/>
              <a:pathLst>
                <a:path w="484" h="605" extrusionOk="0">
                  <a:moveTo>
                    <a:pt x="170" y="138"/>
                  </a:moveTo>
                  <a:lnTo>
                    <a:pt x="143" y="181"/>
                  </a:lnTo>
                  <a:lnTo>
                    <a:pt x="114" y="215"/>
                  </a:lnTo>
                  <a:lnTo>
                    <a:pt x="17" y="193"/>
                  </a:lnTo>
                  <a:lnTo>
                    <a:pt x="0" y="216"/>
                  </a:lnTo>
                  <a:lnTo>
                    <a:pt x="70" y="288"/>
                  </a:lnTo>
                  <a:lnTo>
                    <a:pt x="48" y="328"/>
                  </a:lnTo>
                  <a:lnTo>
                    <a:pt x="82" y="377"/>
                  </a:lnTo>
                  <a:lnTo>
                    <a:pt x="62" y="404"/>
                  </a:lnTo>
                  <a:lnTo>
                    <a:pt x="76" y="451"/>
                  </a:lnTo>
                  <a:lnTo>
                    <a:pt x="103" y="487"/>
                  </a:lnTo>
                  <a:lnTo>
                    <a:pt x="140" y="477"/>
                  </a:lnTo>
                  <a:lnTo>
                    <a:pt x="140" y="477"/>
                  </a:lnTo>
                  <a:lnTo>
                    <a:pt x="158" y="487"/>
                  </a:lnTo>
                  <a:lnTo>
                    <a:pt x="174" y="494"/>
                  </a:lnTo>
                  <a:lnTo>
                    <a:pt x="186" y="500"/>
                  </a:lnTo>
                  <a:lnTo>
                    <a:pt x="186" y="500"/>
                  </a:lnTo>
                  <a:lnTo>
                    <a:pt x="189" y="500"/>
                  </a:lnTo>
                  <a:lnTo>
                    <a:pt x="191" y="499"/>
                  </a:lnTo>
                  <a:lnTo>
                    <a:pt x="196" y="497"/>
                  </a:lnTo>
                  <a:lnTo>
                    <a:pt x="203" y="492"/>
                  </a:lnTo>
                  <a:lnTo>
                    <a:pt x="210" y="488"/>
                  </a:lnTo>
                  <a:lnTo>
                    <a:pt x="221" y="478"/>
                  </a:lnTo>
                  <a:lnTo>
                    <a:pt x="225" y="472"/>
                  </a:lnTo>
                  <a:lnTo>
                    <a:pt x="267" y="522"/>
                  </a:lnTo>
                  <a:lnTo>
                    <a:pt x="220" y="532"/>
                  </a:lnTo>
                  <a:lnTo>
                    <a:pt x="240" y="569"/>
                  </a:lnTo>
                  <a:lnTo>
                    <a:pt x="277" y="575"/>
                  </a:lnTo>
                  <a:lnTo>
                    <a:pt x="310" y="605"/>
                  </a:lnTo>
                  <a:lnTo>
                    <a:pt x="360" y="598"/>
                  </a:lnTo>
                  <a:lnTo>
                    <a:pt x="313" y="535"/>
                  </a:lnTo>
                  <a:lnTo>
                    <a:pt x="319" y="501"/>
                  </a:lnTo>
                  <a:lnTo>
                    <a:pt x="343" y="525"/>
                  </a:lnTo>
                  <a:lnTo>
                    <a:pt x="342" y="494"/>
                  </a:lnTo>
                  <a:lnTo>
                    <a:pt x="396" y="501"/>
                  </a:lnTo>
                  <a:lnTo>
                    <a:pt x="445" y="428"/>
                  </a:lnTo>
                  <a:lnTo>
                    <a:pt x="381" y="359"/>
                  </a:lnTo>
                  <a:lnTo>
                    <a:pt x="378" y="302"/>
                  </a:lnTo>
                  <a:lnTo>
                    <a:pt x="484" y="205"/>
                  </a:lnTo>
                  <a:lnTo>
                    <a:pt x="483" y="155"/>
                  </a:lnTo>
                  <a:lnTo>
                    <a:pt x="463" y="102"/>
                  </a:lnTo>
                  <a:lnTo>
                    <a:pt x="451" y="25"/>
                  </a:lnTo>
                  <a:lnTo>
                    <a:pt x="401" y="0"/>
                  </a:lnTo>
                  <a:lnTo>
                    <a:pt x="306" y="97"/>
                  </a:lnTo>
                  <a:lnTo>
                    <a:pt x="332" y="137"/>
                  </a:lnTo>
                  <a:lnTo>
                    <a:pt x="333" y="176"/>
                  </a:lnTo>
                  <a:lnTo>
                    <a:pt x="303" y="147"/>
                  </a:lnTo>
                  <a:lnTo>
                    <a:pt x="283" y="160"/>
                  </a:lnTo>
                  <a:lnTo>
                    <a:pt x="267" y="230"/>
                  </a:lnTo>
                  <a:lnTo>
                    <a:pt x="206" y="190"/>
                  </a:lnTo>
                  <a:lnTo>
                    <a:pt x="213" y="160"/>
                  </a:lnTo>
                  <a:lnTo>
                    <a:pt x="193" y="141"/>
                  </a:lnTo>
                  <a:lnTo>
                    <a:pt x="249" y="84"/>
                  </a:lnTo>
                  <a:lnTo>
                    <a:pt x="156" y="108"/>
                  </a:lnTo>
                  <a:lnTo>
                    <a:pt x="103" y="79"/>
                  </a:lnTo>
                  <a:lnTo>
                    <a:pt x="103" y="102"/>
                  </a:lnTo>
                  <a:lnTo>
                    <a:pt x="170" y="138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0" name="Google Shape;350;p1"/>
            <p:cNvSpPr/>
            <p:nvPr/>
          </p:nvSpPr>
          <p:spPr>
            <a:xfrm>
              <a:off x="3582988" y="3221038"/>
              <a:ext cx="33338" cy="30163"/>
            </a:xfrm>
            <a:custGeom>
              <a:avLst/>
              <a:gdLst/>
              <a:ahLst/>
              <a:cxnLst/>
              <a:rect l="l" t="t" r="r" b="b"/>
              <a:pathLst>
                <a:path w="106" h="97" extrusionOk="0">
                  <a:moveTo>
                    <a:pt x="47" y="34"/>
                  </a:moveTo>
                  <a:lnTo>
                    <a:pt x="7" y="25"/>
                  </a:lnTo>
                  <a:lnTo>
                    <a:pt x="0" y="50"/>
                  </a:lnTo>
                  <a:lnTo>
                    <a:pt x="27" y="97"/>
                  </a:lnTo>
                  <a:lnTo>
                    <a:pt x="87" y="67"/>
                  </a:lnTo>
                  <a:lnTo>
                    <a:pt x="106" y="7"/>
                  </a:lnTo>
                  <a:lnTo>
                    <a:pt x="54" y="0"/>
                  </a:lnTo>
                  <a:lnTo>
                    <a:pt x="47" y="3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1"/>
            <p:cNvSpPr/>
            <p:nvPr/>
          </p:nvSpPr>
          <p:spPr>
            <a:xfrm>
              <a:off x="3798888" y="3146425"/>
              <a:ext cx="26988" cy="20638"/>
            </a:xfrm>
            <a:custGeom>
              <a:avLst/>
              <a:gdLst/>
              <a:ahLst/>
              <a:cxnLst/>
              <a:rect l="l" t="t" r="r" b="b"/>
              <a:pathLst>
                <a:path w="87" h="64" extrusionOk="0">
                  <a:moveTo>
                    <a:pt x="50" y="37"/>
                  </a:moveTo>
                  <a:lnTo>
                    <a:pt x="87" y="51"/>
                  </a:lnTo>
                  <a:lnTo>
                    <a:pt x="70" y="0"/>
                  </a:lnTo>
                  <a:lnTo>
                    <a:pt x="23" y="14"/>
                  </a:lnTo>
                  <a:lnTo>
                    <a:pt x="0" y="47"/>
                  </a:lnTo>
                  <a:lnTo>
                    <a:pt x="16" y="64"/>
                  </a:lnTo>
                  <a:lnTo>
                    <a:pt x="50" y="3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2" name="Google Shape;352;p1"/>
            <p:cNvSpPr/>
            <p:nvPr/>
          </p:nvSpPr>
          <p:spPr>
            <a:xfrm>
              <a:off x="3552825" y="3076575"/>
              <a:ext cx="219075" cy="200024"/>
            </a:xfrm>
            <a:custGeom>
              <a:avLst/>
              <a:gdLst/>
              <a:ahLst/>
              <a:cxnLst/>
              <a:rect l="l" t="t" r="r" b="b"/>
              <a:pathLst>
                <a:path w="691" h="628" extrusionOk="0">
                  <a:moveTo>
                    <a:pt x="61" y="599"/>
                  </a:moveTo>
                  <a:lnTo>
                    <a:pt x="87" y="583"/>
                  </a:lnTo>
                  <a:lnTo>
                    <a:pt x="77" y="619"/>
                  </a:lnTo>
                  <a:lnTo>
                    <a:pt x="111" y="628"/>
                  </a:lnTo>
                  <a:lnTo>
                    <a:pt x="114" y="583"/>
                  </a:lnTo>
                  <a:lnTo>
                    <a:pt x="94" y="563"/>
                  </a:lnTo>
                  <a:lnTo>
                    <a:pt x="94" y="549"/>
                  </a:lnTo>
                  <a:lnTo>
                    <a:pt x="59" y="524"/>
                  </a:lnTo>
                  <a:lnTo>
                    <a:pt x="69" y="470"/>
                  </a:lnTo>
                  <a:lnTo>
                    <a:pt x="149" y="442"/>
                  </a:lnTo>
                  <a:lnTo>
                    <a:pt x="172" y="402"/>
                  </a:lnTo>
                  <a:lnTo>
                    <a:pt x="254" y="355"/>
                  </a:lnTo>
                  <a:lnTo>
                    <a:pt x="266" y="399"/>
                  </a:lnTo>
                  <a:lnTo>
                    <a:pt x="312" y="421"/>
                  </a:lnTo>
                  <a:lnTo>
                    <a:pt x="378" y="374"/>
                  </a:lnTo>
                  <a:lnTo>
                    <a:pt x="422" y="386"/>
                  </a:lnTo>
                  <a:lnTo>
                    <a:pt x="448" y="360"/>
                  </a:lnTo>
                  <a:lnTo>
                    <a:pt x="498" y="373"/>
                  </a:lnTo>
                  <a:lnTo>
                    <a:pt x="552" y="379"/>
                  </a:lnTo>
                  <a:lnTo>
                    <a:pt x="582" y="409"/>
                  </a:lnTo>
                  <a:lnTo>
                    <a:pt x="599" y="419"/>
                  </a:lnTo>
                  <a:lnTo>
                    <a:pt x="605" y="389"/>
                  </a:lnTo>
                  <a:lnTo>
                    <a:pt x="638" y="325"/>
                  </a:lnTo>
                  <a:lnTo>
                    <a:pt x="681" y="262"/>
                  </a:lnTo>
                  <a:lnTo>
                    <a:pt x="687" y="205"/>
                  </a:lnTo>
                  <a:lnTo>
                    <a:pt x="663" y="149"/>
                  </a:lnTo>
                  <a:lnTo>
                    <a:pt x="636" y="109"/>
                  </a:lnTo>
                  <a:lnTo>
                    <a:pt x="666" y="33"/>
                  </a:lnTo>
                  <a:lnTo>
                    <a:pt x="691" y="3"/>
                  </a:lnTo>
                  <a:lnTo>
                    <a:pt x="675" y="0"/>
                  </a:lnTo>
                  <a:lnTo>
                    <a:pt x="609" y="70"/>
                  </a:lnTo>
                  <a:lnTo>
                    <a:pt x="570" y="103"/>
                  </a:lnTo>
                  <a:lnTo>
                    <a:pt x="523" y="103"/>
                  </a:lnTo>
                  <a:lnTo>
                    <a:pt x="483" y="128"/>
                  </a:lnTo>
                  <a:lnTo>
                    <a:pt x="420" y="198"/>
                  </a:lnTo>
                  <a:lnTo>
                    <a:pt x="355" y="298"/>
                  </a:lnTo>
                  <a:lnTo>
                    <a:pt x="228" y="313"/>
                  </a:lnTo>
                  <a:lnTo>
                    <a:pt x="189" y="340"/>
                  </a:lnTo>
                  <a:lnTo>
                    <a:pt x="102" y="356"/>
                  </a:lnTo>
                  <a:lnTo>
                    <a:pt x="23" y="423"/>
                  </a:lnTo>
                  <a:lnTo>
                    <a:pt x="9" y="513"/>
                  </a:lnTo>
                  <a:lnTo>
                    <a:pt x="0" y="544"/>
                  </a:lnTo>
                  <a:lnTo>
                    <a:pt x="30" y="557"/>
                  </a:lnTo>
                  <a:lnTo>
                    <a:pt x="61" y="599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1"/>
            <p:cNvSpPr/>
            <p:nvPr/>
          </p:nvSpPr>
          <p:spPr>
            <a:xfrm>
              <a:off x="3921125" y="3536950"/>
              <a:ext cx="42863" cy="26988"/>
            </a:xfrm>
            <a:custGeom>
              <a:avLst/>
              <a:gdLst/>
              <a:ahLst/>
              <a:cxnLst/>
              <a:rect l="l" t="t" r="r" b="b"/>
              <a:pathLst>
                <a:path w="137" h="87" extrusionOk="0">
                  <a:moveTo>
                    <a:pt x="37" y="0"/>
                  </a:moveTo>
                  <a:lnTo>
                    <a:pt x="54" y="34"/>
                  </a:lnTo>
                  <a:lnTo>
                    <a:pt x="0" y="57"/>
                  </a:lnTo>
                  <a:lnTo>
                    <a:pt x="35" y="87"/>
                  </a:lnTo>
                  <a:lnTo>
                    <a:pt x="64" y="57"/>
                  </a:lnTo>
                  <a:lnTo>
                    <a:pt x="97" y="44"/>
                  </a:lnTo>
                  <a:lnTo>
                    <a:pt x="137" y="49"/>
                  </a:lnTo>
                  <a:lnTo>
                    <a:pt x="124" y="27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1"/>
            <p:cNvSpPr/>
            <p:nvPr/>
          </p:nvSpPr>
          <p:spPr>
            <a:xfrm>
              <a:off x="3878263" y="3548063"/>
              <a:ext cx="41275" cy="53975"/>
            </a:xfrm>
            <a:custGeom>
              <a:avLst/>
              <a:gdLst/>
              <a:ahLst/>
              <a:cxnLst/>
              <a:rect l="l" t="t" r="r" b="b"/>
              <a:pathLst>
                <a:path w="127" h="166" extrusionOk="0">
                  <a:moveTo>
                    <a:pt x="50" y="37"/>
                  </a:moveTo>
                  <a:lnTo>
                    <a:pt x="23" y="0"/>
                  </a:lnTo>
                  <a:lnTo>
                    <a:pt x="0" y="5"/>
                  </a:lnTo>
                  <a:lnTo>
                    <a:pt x="40" y="80"/>
                  </a:lnTo>
                  <a:lnTo>
                    <a:pt x="30" y="104"/>
                  </a:lnTo>
                  <a:lnTo>
                    <a:pt x="51" y="166"/>
                  </a:lnTo>
                  <a:lnTo>
                    <a:pt x="74" y="136"/>
                  </a:lnTo>
                  <a:lnTo>
                    <a:pt x="96" y="106"/>
                  </a:lnTo>
                  <a:lnTo>
                    <a:pt x="127" y="63"/>
                  </a:lnTo>
                  <a:lnTo>
                    <a:pt x="83" y="17"/>
                  </a:lnTo>
                  <a:lnTo>
                    <a:pt x="50" y="3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1"/>
            <p:cNvSpPr/>
            <p:nvPr/>
          </p:nvSpPr>
          <p:spPr>
            <a:xfrm>
              <a:off x="3816350" y="3554413"/>
              <a:ext cx="71438" cy="44450"/>
            </a:xfrm>
            <a:custGeom>
              <a:avLst/>
              <a:gdLst/>
              <a:ahLst/>
              <a:cxnLst/>
              <a:rect l="l" t="t" r="r" b="b"/>
              <a:pathLst>
                <a:path w="225" h="140" extrusionOk="0">
                  <a:moveTo>
                    <a:pt x="190" y="45"/>
                  </a:moveTo>
                  <a:lnTo>
                    <a:pt x="190" y="45"/>
                  </a:lnTo>
                  <a:lnTo>
                    <a:pt x="185" y="42"/>
                  </a:lnTo>
                  <a:lnTo>
                    <a:pt x="176" y="41"/>
                  </a:lnTo>
                  <a:lnTo>
                    <a:pt x="152" y="40"/>
                  </a:lnTo>
                  <a:lnTo>
                    <a:pt x="129" y="40"/>
                  </a:lnTo>
                  <a:lnTo>
                    <a:pt x="120" y="40"/>
                  </a:lnTo>
                  <a:lnTo>
                    <a:pt x="113" y="39"/>
                  </a:lnTo>
                  <a:lnTo>
                    <a:pt x="113" y="39"/>
                  </a:lnTo>
                  <a:lnTo>
                    <a:pt x="98" y="31"/>
                  </a:lnTo>
                  <a:lnTo>
                    <a:pt x="71" y="18"/>
                  </a:lnTo>
                  <a:lnTo>
                    <a:pt x="36" y="0"/>
                  </a:lnTo>
                  <a:lnTo>
                    <a:pt x="0" y="10"/>
                  </a:lnTo>
                  <a:lnTo>
                    <a:pt x="1" y="30"/>
                  </a:lnTo>
                  <a:lnTo>
                    <a:pt x="48" y="62"/>
                  </a:lnTo>
                  <a:lnTo>
                    <a:pt x="1" y="67"/>
                  </a:lnTo>
                  <a:lnTo>
                    <a:pt x="1" y="89"/>
                  </a:lnTo>
                  <a:lnTo>
                    <a:pt x="78" y="116"/>
                  </a:lnTo>
                  <a:lnTo>
                    <a:pt x="98" y="138"/>
                  </a:lnTo>
                  <a:lnTo>
                    <a:pt x="155" y="138"/>
                  </a:lnTo>
                  <a:lnTo>
                    <a:pt x="225" y="140"/>
                  </a:lnTo>
                  <a:lnTo>
                    <a:pt x="205" y="95"/>
                  </a:lnTo>
                  <a:lnTo>
                    <a:pt x="205" y="95"/>
                  </a:lnTo>
                  <a:lnTo>
                    <a:pt x="204" y="88"/>
                  </a:lnTo>
                  <a:lnTo>
                    <a:pt x="201" y="72"/>
                  </a:lnTo>
                  <a:lnTo>
                    <a:pt x="199" y="64"/>
                  </a:lnTo>
                  <a:lnTo>
                    <a:pt x="197" y="56"/>
                  </a:lnTo>
                  <a:lnTo>
                    <a:pt x="194" y="49"/>
                  </a:lnTo>
                  <a:lnTo>
                    <a:pt x="190" y="45"/>
                  </a:lnTo>
                  <a:lnTo>
                    <a:pt x="190" y="45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1"/>
            <p:cNvSpPr/>
            <p:nvPr/>
          </p:nvSpPr>
          <p:spPr>
            <a:xfrm>
              <a:off x="4160838" y="3494088"/>
              <a:ext cx="46038" cy="52388"/>
            </a:xfrm>
            <a:custGeom>
              <a:avLst/>
              <a:gdLst/>
              <a:ahLst/>
              <a:cxnLst/>
              <a:rect l="l" t="t" r="r" b="b"/>
              <a:pathLst>
                <a:path w="146" h="161" extrusionOk="0">
                  <a:moveTo>
                    <a:pt x="132" y="82"/>
                  </a:moveTo>
                  <a:lnTo>
                    <a:pt x="35" y="0"/>
                  </a:lnTo>
                  <a:lnTo>
                    <a:pt x="5" y="30"/>
                  </a:lnTo>
                  <a:lnTo>
                    <a:pt x="0" y="93"/>
                  </a:lnTo>
                  <a:lnTo>
                    <a:pt x="127" y="161"/>
                  </a:lnTo>
                  <a:lnTo>
                    <a:pt x="146" y="99"/>
                  </a:lnTo>
                  <a:lnTo>
                    <a:pt x="132" y="82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1"/>
            <p:cNvSpPr/>
            <p:nvPr/>
          </p:nvSpPr>
          <p:spPr>
            <a:xfrm>
              <a:off x="3697288" y="3443288"/>
              <a:ext cx="100013" cy="96838"/>
            </a:xfrm>
            <a:custGeom>
              <a:avLst/>
              <a:gdLst/>
              <a:ahLst/>
              <a:cxnLst/>
              <a:rect l="l" t="t" r="r" b="b"/>
              <a:pathLst>
                <a:path w="317" h="309" extrusionOk="0">
                  <a:moveTo>
                    <a:pt x="265" y="277"/>
                  </a:moveTo>
                  <a:lnTo>
                    <a:pt x="298" y="251"/>
                  </a:lnTo>
                  <a:lnTo>
                    <a:pt x="317" y="207"/>
                  </a:lnTo>
                  <a:lnTo>
                    <a:pt x="304" y="158"/>
                  </a:lnTo>
                  <a:lnTo>
                    <a:pt x="237" y="132"/>
                  </a:lnTo>
                  <a:lnTo>
                    <a:pt x="224" y="96"/>
                  </a:lnTo>
                  <a:lnTo>
                    <a:pt x="210" y="79"/>
                  </a:lnTo>
                  <a:lnTo>
                    <a:pt x="199" y="59"/>
                  </a:lnTo>
                  <a:lnTo>
                    <a:pt x="189" y="30"/>
                  </a:lnTo>
                  <a:lnTo>
                    <a:pt x="112" y="0"/>
                  </a:lnTo>
                  <a:lnTo>
                    <a:pt x="83" y="50"/>
                  </a:lnTo>
                  <a:lnTo>
                    <a:pt x="47" y="61"/>
                  </a:lnTo>
                  <a:lnTo>
                    <a:pt x="6" y="41"/>
                  </a:lnTo>
                  <a:lnTo>
                    <a:pt x="0" y="98"/>
                  </a:lnTo>
                  <a:lnTo>
                    <a:pt x="31" y="140"/>
                  </a:lnTo>
                  <a:lnTo>
                    <a:pt x="84" y="177"/>
                  </a:lnTo>
                  <a:lnTo>
                    <a:pt x="91" y="229"/>
                  </a:lnTo>
                  <a:lnTo>
                    <a:pt x="128" y="236"/>
                  </a:lnTo>
                  <a:lnTo>
                    <a:pt x="105" y="256"/>
                  </a:lnTo>
                  <a:lnTo>
                    <a:pt x="146" y="302"/>
                  </a:lnTo>
                  <a:lnTo>
                    <a:pt x="211" y="309"/>
                  </a:lnTo>
                  <a:lnTo>
                    <a:pt x="265" y="277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1"/>
            <p:cNvSpPr/>
            <p:nvPr/>
          </p:nvSpPr>
          <p:spPr>
            <a:xfrm>
              <a:off x="3692525" y="3529013"/>
              <a:ext cx="25400" cy="46038"/>
            </a:xfrm>
            <a:custGeom>
              <a:avLst/>
              <a:gdLst/>
              <a:ahLst/>
              <a:cxnLst/>
              <a:rect l="l" t="t" r="r" b="b"/>
              <a:pathLst>
                <a:path w="80" h="141" extrusionOk="0">
                  <a:moveTo>
                    <a:pt x="6" y="0"/>
                  </a:moveTo>
                  <a:lnTo>
                    <a:pt x="16" y="39"/>
                  </a:lnTo>
                  <a:lnTo>
                    <a:pt x="0" y="42"/>
                  </a:lnTo>
                  <a:lnTo>
                    <a:pt x="13" y="86"/>
                  </a:lnTo>
                  <a:lnTo>
                    <a:pt x="11" y="106"/>
                  </a:lnTo>
                  <a:lnTo>
                    <a:pt x="58" y="141"/>
                  </a:lnTo>
                  <a:lnTo>
                    <a:pt x="80" y="88"/>
                  </a:lnTo>
                  <a:lnTo>
                    <a:pt x="77" y="5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1"/>
            <p:cNvSpPr/>
            <p:nvPr/>
          </p:nvSpPr>
          <p:spPr>
            <a:xfrm>
              <a:off x="3781425" y="3519488"/>
              <a:ext cx="28575" cy="68263"/>
            </a:xfrm>
            <a:custGeom>
              <a:avLst/>
              <a:gdLst/>
              <a:ahLst/>
              <a:cxnLst/>
              <a:rect l="l" t="t" r="r" b="b"/>
              <a:pathLst>
                <a:path w="90" h="216" extrusionOk="0">
                  <a:moveTo>
                    <a:pt x="33" y="73"/>
                  </a:moveTo>
                  <a:lnTo>
                    <a:pt x="7" y="123"/>
                  </a:lnTo>
                  <a:lnTo>
                    <a:pt x="0" y="173"/>
                  </a:lnTo>
                  <a:lnTo>
                    <a:pt x="7" y="216"/>
                  </a:lnTo>
                  <a:lnTo>
                    <a:pt x="31" y="186"/>
                  </a:lnTo>
                  <a:lnTo>
                    <a:pt x="66" y="105"/>
                  </a:lnTo>
                  <a:lnTo>
                    <a:pt x="90" y="43"/>
                  </a:lnTo>
                  <a:lnTo>
                    <a:pt x="88" y="0"/>
                  </a:lnTo>
                  <a:lnTo>
                    <a:pt x="33" y="7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0" name="Google Shape;360;p1"/>
            <p:cNvSpPr/>
            <p:nvPr/>
          </p:nvSpPr>
          <p:spPr>
            <a:xfrm>
              <a:off x="3746500" y="3556000"/>
              <a:ext cx="22225" cy="20638"/>
            </a:xfrm>
            <a:custGeom>
              <a:avLst/>
              <a:gdLst/>
              <a:ahLst/>
              <a:cxnLst/>
              <a:rect l="l" t="t" r="r" b="b"/>
              <a:pathLst>
                <a:path w="70" h="66" extrusionOk="0">
                  <a:moveTo>
                    <a:pt x="20" y="53"/>
                  </a:moveTo>
                  <a:lnTo>
                    <a:pt x="60" y="66"/>
                  </a:lnTo>
                  <a:lnTo>
                    <a:pt x="70" y="26"/>
                  </a:lnTo>
                  <a:lnTo>
                    <a:pt x="0" y="0"/>
                  </a:lnTo>
                  <a:lnTo>
                    <a:pt x="20" y="5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1" name="Google Shape;361;p1"/>
            <p:cNvSpPr/>
            <p:nvPr/>
          </p:nvSpPr>
          <p:spPr>
            <a:xfrm>
              <a:off x="3773488" y="3535363"/>
              <a:ext cx="12700" cy="19050"/>
            </a:xfrm>
            <a:custGeom>
              <a:avLst/>
              <a:gdLst/>
              <a:ahLst/>
              <a:cxnLst/>
              <a:rect l="l" t="t" r="r" b="b"/>
              <a:pathLst>
                <a:path w="40" h="60" extrusionOk="0">
                  <a:moveTo>
                    <a:pt x="0" y="30"/>
                  </a:moveTo>
                  <a:lnTo>
                    <a:pt x="11" y="60"/>
                  </a:lnTo>
                  <a:lnTo>
                    <a:pt x="4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2" name="Google Shape;362;p1"/>
            <p:cNvSpPr/>
            <p:nvPr/>
          </p:nvSpPr>
          <p:spPr>
            <a:xfrm>
              <a:off x="3575050" y="3511550"/>
              <a:ext cx="6350" cy="26988"/>
            </a:xfrm>
            <a:custGeom>
              <a:avLst/>
              <a:gdLst/>
              <a:ahLst/>
              <a:cxnLst/>
              <a:rect l="l" t="t" r="r" b="b"/>
              <a:pathLst>
                <a:path w="23" h="87" extrusionOk="0">
                  <a:moveTo>
                    <a:pt x="0" y="54"/>
                  </a:moveTo>
                  <a:lnTo>
                    <a:pt x="0" y="87"/>
                  </a:lnTo>
                  <a:lnTo>
                    <a:pt x="20" y="60"/>
                  </a:lnTo>
                  <a:lnTo>
                    <a:pt x="23" y="30"/>
                  </a:lnTo>
                  <a:lnTo>
                    <a:pt x="13" y="0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3" name="Google Shape;363;p1"/>
          <p:cNvGrpSpPr/>
          <p:nvPr/>
        </p:nvGrpSpPr>
        <p:grpSpPr>
          <a:xfrm>
            <a:off x="5072218" y="3834737"/>
            <a:ext cx="945004" cy="1247872"/>
            <a:chOff x="3344863" y="3546475"/>
            <a:chExt cx="860424" cy="1158871"/>
          </a:xfrm>
        </p:grpSpPr>
        <p:sp>
          <p:nvSpPr>
            <p:cNvPr id="364" name="Google Shape;364;p1"/>
            <p:cNvSpPr/>
            <p:nvPr/>
          </p:nvSpPr>
          <p:spPr>
            <a:xfrm>
              <a:off x="4081463" y="3681413"/>
              <a:ext cx="69850" cy="58738"/>
            </a:xfrm>
            <a:custGeom>
              <a:avLst/>
              <a:gdLst/>
              <a:ahLst/>
              <a:cxnLst/>
              <a:rect l="l" t="t" r="r" b="b"/>
              <a:pathLst>
                <a:path w="217" h="181" extrusionOk="0">
                  <a:moveTo>
                    <a:pt x="30" y="63"/>
                  </a:moveTo>
                  <a:lnTo>
                    <a:pt x="0" y="39"/>
                  </a:lnTo>
                  <a:lnTo>
                    <a:pt x="22" y="0"/>
                  </a:lnTo>
                  <a:lnTo>
                    <a:pt x="74" y="73"/>
                  </a:lnTo>
                  <a:lnTo>
                    <a:pt x="107" y="105"/>
                  </a:lnTo>
                  <a:lnTo>
                    <a:pt x="167" y="112"/>
                  </a:lnTo>
                  <a:lnTo>
                    <a:pt x="204" y="107"/>
                  </a:lnTo>
                  <a:lnTo>
                    <a:pt x="197" y="121"/>
                  </a:lnTo>
                  <a:lnTo>
                    <a:pt x="217" y="181"/>
                  </a:lnTo>
                  <a:lnTo>
                    <a:pt x="181" y="157"/>
                  </a:lnTo>
                  <a:lnTo>
                    <a:pt x="137" y="148"/>
                  </a:lnTo>
                  <a:lnTo>
                    <a:pt x="104" y="172"/>
                  </a:lnTo>
                  <a:lnTo>
                    <a:pt x="70" y="148"/>
                  </a:lnTo>
                  <a:lnTo>
                    <a:pt x="70" y="148"/>
                  </a:lnTo>
                  <a:lnTo>
                    <a:pt x="68" y="147"/>
                  </a:lnTo>
                  <a:lnTo>
                    <a:pt x="60" y="143"/>
                  </a:lnTo>
                  <a:lnTo>
                    <a:pt x="54" y="136"/>
                  </a:lnTo>
                  <a:lnTo>
                    <a:pt x="51" y="133"/>
                  </a:lnTo>
                  <a:lnTo>
                    <a:pt x="50" y="128"/>
                  </a:lnTo>
                  <a:lnTo>
                    <a:pt x="50" y="128"/>
                  </a:lnTo>
                  <a:lnTo>
                    <a:pt x="53" y="98"/>
                  </a:lnTo>
                  <a:lnTo>
                    <a:pt x="54" y="76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p1"/>
            <p:cNvSpPr/>
            <p:nvPr/>
          </p:nvSpPr>
          <p:spPr>
            <a:xfrm>
              <a:off x="4017963" y="3595688"/>
              <a:ext cx="52388" cy="71438"/>
            </a:xfrm>
            <a:custGeom>
              <a:avLst/>
              <a:gdLst/>
              <a:ahLst/>
              <a:cxnLst/>
              <a:rect l="l" t="t" r="r" b="b"/>
              <a:pathLst>
                <a:path w="167" h="223" extrusionOk="0">
                  <a:moveTo>
                    <a:pt x="0" y="183"/>
                  </a:moveTo>
                  <a:lnTo>
                    <a:pt x="43" y="219"/>
                  </a:lnTo>
                  <a:lnTo>
                    <a:pt x="43" y="219"/>
                  </a:lnTo>
                  <a:lnTo>
                    <a:pt x="44" y="221"/>
                  </a:lnTo>
                  <a:lnTo>
                    <a:pt x="47" y="223"/>
                  </a:lnTo>
                  <a:lnTo>
                    <a:pt x="51" y="223"/>
                  </a:lnTo>
                  <a:lnTo>
                    <a:pt x="53" y="223"/>
                  </a:lnTo>
                  <a:lnTo>
                    <a:pt x="56" y="222"/>
                  </a:lnTo>
                  <a:lnTo>
                    <a:pt x="60" y="219"/>
                  </a:lnTo>
                  <a:lnTo>
                    <a:pt x="60" y="219"/>
                  </a:lnTo>
                  <a:lnTo>
                    <a:pt x="70" y="208"/>
                  </a:lnTo>
                  <a:lnTo>
                    <a:pt x="80" y="193"/>
                  </a:lnTo>
                  <a:lnTo>
                    <a:pt x="93" y="175"/>
                  </a:lnTo>
                  <a:lnTo>
                    <a:pt x="120" y="179"/>
                  </a:lnTo>
                  <a:lnTo>
                    <a:pt x="147" y="192"/>
                  </a:lnTo>
                  <a:lnTo>
                    <a:pt x="167" y="175"/>
                  </a:lnTo>
                  <a:lnTo>
                    <a:pt x="145" y="135"/>
                  </a:lnTo>
                  <a:lnTo>
                    <a:pt x="125" y="125"/>
                  </a:lnTo>
                  <a:lnTo>
                    <a:pt x="142" y="102"/>
                  </a:lnTo>
                  <a:lnTo>
                    <a:pt x="149" y="82"/>
                  </a:lnTo>
                  <a:lnTo>
                    <a:pt x="132" y="59"/>
                  </a:lnTo>
                  <a:lnTo>
                    <a:pt x="92" y="63"/>
                  </a:lnTo>
                  <a:lnTo>
                    <a:pt x="72" y="46"/>
                  </a:lnTo>
                  <a:lnTo>
                    <a:pt x="72" y="9"/>
                  </a:lnTo>
                  <a:lnTo>
                    <a:pt x="25" y="0"/>
                  </a:lnTo>
                  <a:lnTo>
                    <a:pt x="8" y="24"/>
                  </a:lnTo>
                  <a:lnTo>
                    <a:pt x="12" y="51"/>
                  </a:lnTo>
                  <a:lnTo>
                    <a:pt x="55" y="56"/>
                  </a:lnTo>
                  <a:lnTo>
                    <a:pt x="102" y="86"/>
                  </a:lnTo>
                  <a:lnTo>
                    <a:pt x="99" y="110"/>
                  </a:lnTo>
                  <a:lnTo>
                    <a:pt x="69" y="120"/>
                  </a:lnTo>
                  <a:lnTo>
                    <a:pt x="35" y="90"/>
                  </a:lnTo>
                  <a:lnTo>
                    <a:pt x="15" y="103"/>
                  </a:lnTo>
                  <a:lnTo>
                    <a:pt x="30" y="133"/>
                  </a:lnTo>
                  <a:lnTo>
                    <a:pt x="13" y="153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Google Shape;366;p1"/>
            <p:cNvSpPr/>
            <p:nvPr/>
          </p:nvSpPr>
          <p:spPr>
            <a:xfrm>
              <a:off x="3817938" y="3621088"/>
              <a:ext cx="22225" cy="23813"/>
            </a:xfrm>
            <a:custGeom>
              <a:avLst/>
              <a:gdLst/>
              <a:ahLst/>
              <a:cxnLst/>
              <a:rect l="l" t="t" r="r" b="b"/>
              <a:pathLst>
                <a:path w="69" h="74" extrusionOk="0">
                  <a:moveTo>
                    <a:pt x="62" y="64"/>
                  </a:moveTo>
                  <a:lnTo>
                    <a:pt x="69" y="37"/>
                  </a:lnTo>
                  <a:lnTo>
                    <a:pt x="26" y="0"/>
                  </a:lnTo>
                  <a:lnTo>
                    <a:pt x="2" y="5"/>
                  </a:lnTo>
                  <a:lnTo>
                    <a:pt x="0" y="57"/>
                  </a:lnTo>
                  <a:lnTo>
                    <a:pt x="30" y="74"/>
                  </a:lnTo>
                  <a:lnTo>
                    <a:pt x="62" y="64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Google Shape;367;p1"/>
            <p:cNvSpPr/>
            <p:nvPr/>
          </p:nvSpPr>
          <p:spPr>
            <a:xfrm>
              <a:off x="3575050" y="3589338"/>
              <a:ext cx="14288" cy="17463"/>
            </a:xfrm>
            <a:custGeom>
              <a:avLst/>
              <a:gdLst/>
              <a:ahLst/>
              <a:cxnLst/>
              <a:rect l="l" t="t" r="r" b="b"/>
              <a:pathLst>
                <a:path w="42" h="54" extrusionOk="0">
                  <a:moveTo>
                    <a:pt x="8" y="0"/>
                  </a:moveTo>
                  <a:lnTo>
                    <a:pt x="0" y="27"/>
                  </a:lnTo>
                  <a:lnTo>
                    <a:pt x="23" y="54"/>
                  </a:lnTo>
                  <a:lnTo>
                    <a:pt x="42" y="34"/>
                  </a:lnTo>
                  <a:lnTo>
                    <a:pt x="42" y="34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Google Shape;368;p1"/>
            <p:cNvSpPr/>
            <p:nvPr/>
          </p:nvSpPr>
          <p:spPr>
            <a:xfrm>
              <a:off x="3567113" y="3605213"/>
              <a:ext cx="9525" cy="12700"/>
            </a:xfrm>
            <a:custGeom>
              <a:avLst/>
              <a:gdLst/>
              <a:ahLst/>
              <a:cxnLst/>
              <a:rect l="l" t="t" r="r" b="b"/>
              <a:pathLst>
                <a:path w="27" h="41" extrusionOk="0">
                  <a:moveTo>
                    <a:pt x="17" y="41"/>
                  </a:moveTo>
                  <a:lnTo>
                    <a:pt x="27" y="20"/>
                  </a:lnTo>
                  <a:lnTo>
                    <a:pt x="0" y="0"/>
                  </a:lnTo>
                  <a:lnTo>
                    <a:pt x="17" y="41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1"/>
            <p:cNvSpPr/>
            <p:nvPr/>
          </p:nvSpPr>
          <p:spPr>
            <a:xfrm>
              <a:off x="3587750" y="3611563"/>
              <a:ext cx="7938" cy="11113"/>
            </a:xfrm>
            <a:custGeom>
              <a:avLst/>
              <a:gdLst/>
              <a:ahLst/>
              <a:cxnLst/>
              <a:rect l="l" t="t" r="r" b="b"/>
              <a:pathLst>
                <a:path w="23" h="37" extrusionOk="0">
                  <a:moveTo>
                    <a:pt x="23" y="0"/>
                  </a:moveTo>
                  <a:lnTo>
                    <a:pt x="0" y="7"/>
                  </a:lnTo>
                  <a:lnTo>
                    <a:pt x="3" y="3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1"/>
            <p:cNvSpPr/>
            <p:nvPr/>
          </p:nvSpPr>
          <p:spPr>
            <a:xfrm>
              <a:off x="3413125" y="3768725"/>
              <a:ext cx="22225" cy="15875"/>
            </a:xfrm>
            <a:custGeom>
              <a:avLst/>
              <a:gdLst/>
              <a:ahLst/>
              <a:cxnLst/>
              <a:rect l="l" t="t" r="r" b="b"/>
              <a:pathLst>
                <a:path w="69" h="47" extrusionOk="0">
                  <a:moveTo>
                    <a:pt x="39" y="20"/>
                  </a:moveTo>
                  <a:lnTo>
                    <a:pt x="69" y="13"/>
                  </a:lnTo>
                  <a:lnTo>
                    <a:pt x="56" y="0"/>
                  </a:lnTo>
                  <a:lnTo>
                    <a:pt x="16" y="0"/>
                  </a:lnTo>
                  <a:lnTo>
                    <a:pt x="0" y="27"/>
                  </a:lnTo>
                  <a:lnTo>
                    <a:pt x="17" y="47"/>
                  </a:lnTo>
                  <a:lnTo>
                    <a:pt x="39" y="2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1"/>
            <p:cNvSpPr/>
            <p:nvPr/>
          </p:nvSpPr>
          <p:spPr>
            <a:xfrm>
              <a:off x="3441700" y="3751263"/>
              <a:ext cx="23813" cy="11113"/>
            </a:xfrm>
            <a:custGeom>
              <a:avLst/>
              <a:gdLst/>
              <a:ahLst/>
              <a:cxnLst/>
              <a:rect l="l" t="t" r="r" b="b"/>
              <a:pathLst>
                <a:path w="72" h="38" extrusionOk="0">
                  <a:moveTo>
                    <a:pt x="72" y="0"/>
                  </a:moveTo>
                  <a:lnTo>
                    <a:pt x="40" y="14"/>
                  </a:lnTo>
                  <a:lnTo>
                    <a:pt x="0" y="38"/>
                  </a:lnTo>
                  <a:lnTo>
                    <a:pt x="60" y="17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Google Shape;372;p1"/>
            <p:cNvSpPr/>
            <p:nvPr/>
          </p:nvSpPr>
          <p:spPr>
            <a:xfrm>
              <a:off x="3476625" y="3744913"/>
              <a:ext cx="19050" cy="4763"/>
            </a:xfrm>
            <a:custGeom>
              <a:avLst/>
              <a:gdLst/>
              <a:ahLst/>
              <a:cxnLst/>
              <a:rect l="l" t="t" r="r" b="b"/>
              <a:pathLst>
                <a:path w="57" h="13" extrusionOk="0">
                  <a:moveTo>
                    <a:pt x="57" y="0"/>
                  </a:moveTo>
                  <a:lnTo>
                    <a:pt x="0" y="6"/>
                  </a:lnTo>
                  <a:lnTo>
                    <a:pt x="47" y="1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1"/>
            <p:cNvSpPr/>
            <p:nvPr/>
          </p:nvSpPr>
          <p:spPr>
            <a:xfrm>
              <a:off x="3509963" y="3743325"/>
              <a:ext cx="15875" cy="3175"/>
            </a:xfrm>
            <a:custGeom>
              <a:avLst/>
              <a:gdLst/>
              <a:ahLst/>
              <a:cxnLst/>
              <a:rect l="l" t="t" r="r" b="b"/>
              <a:pathLst>
                <a:path w="51" h="13" extrusionOk="0">
                  <a:moveTo>
                    <a:pt x="27" y="0"/>
                  </a:moveTo>
                  <a:lnTo>
                    <a:pt x="0" y="13"/>
                  </a:lnTo>
                  <a:lnTo>
                    <a:pt x="51" y="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1"/>
            <p:cNvSpPr/>
            <p:nvPr/>
          </p:nvSpPr>
          <p:spPr>
            <a:xfrm>
              <a:off x="3344863" y="3546475"/>
              <a:ext cx="860424" cy="1158871"/>
            </a:xfrm>
            <a:custGeom>
              <a:avLst/>
              <a:gdLst/>
              <a:ahLst/>
              <a:cxnLst/>
              <a:rect l="l" t="t" r="r" b="b"/>
              <a:pathLst>
                <a:path w="2711" h="3652" extrusionOk="0">
                  <a:moveTo>
                    <a:pt x="2711" y="1803"/>
                  </a:moveTo>
                  <a:lnTo>
                    <a:pt x="2634" y="1657"/>
                  </a:lnTo>
                  <a:lnTo>
                    <a:pt x="2602" y="1538"/>
                  </a:lnTo>
                  <a:lnTo>
                    <a:pt x="2632" y="1437"/>
                  </a:lnTo>
                  <a:lnTo>
                    <a:pt x="2577" y="1322"/>
                  </a:lnTo>
                  <a:lnTo>
                    <a:pt x="2590" y="1180"/>
                  </a:lnTo>
                  <a:lnTo>
                    <a:pt x="2455" y="1067"/>
                  </a:lnTo>
                  <a:lnTo>
                    <a:pt x="2546" y="839"/>
                  </a:lnTo>
                  <a:lnTo>
                    <a:pt x="2541" y="671"/>
                  </a:lnTo>
                  <a:lnTo>
                    <a:pt x="2524" y="668"/>
                  </a:lnTo>
                  <a:lnTo>
                    <a:pt x="2497" y="641"/>
                  </a:lnTo>
                  <a:lnTo>
                    <a:pt x="2470" y="664"/>
                  </a:lnTo>
                  <a:lnTo>
                    <a:pt x="2454" y="624"/>
                  </a:lnTo>
                  <a:lnTo>
                    <a:pt x="2424" y="622"/>
                  </a:lnTo>
                  <a:lnTo>
                    <a:pt x="2380" y="625"/>
                  </a:lnTo>
                  <a:lnTo>
                    <a:pt x="2287" y="580"/>
                  </a:lnTo>
                  <a:lnTo>
                    <a:pt x="2316" y="563"/>
                  </a:lnTo>
                  <a:lnTo>
                    <a:pt x="2329" y="536"/>
                  </a:lnTo>
                  <a:lnTo>
                    <a:pt x="2295" y="500"/>
                  </a:lnTo>
                  <a:lnTo>
                    <a:pt x="2316" y="490"/>
                  </a:lnTo>
                  <a:lnTo>
                    <a:pt x="2292" y="481"/>
                  </a:lnTo>
                  <a:lnTo>
                    <a:pt x="2279" y="441"/>
                  </a:lnTo>
                  <a:lnTo>
                    <a:pt x="2242" y="437"/>
                  </a:lnTo>
                  <a:lnTo>
                    <a:pt x="2232" y="461"/>
                  </a:lnTo>
                  <a:lnTo>
                    <a:pt x="2205" y="422"/>
                  </a:lnTo>
                  <a:lnTo>
                    <a:pt x="2175" y="425"/>
                  </a:lnTo>
                  <a:lnTo>
                    <a:pt x="2158" y="405"/>
                  </a:lnTo>
                  <a:lnTo>
                    <a:pt x="2117" y="349"/>
                  </a:lnTo>
                  <a:lnTo>
                    <a:pt x="2074" y="302"/>
                  </a:lnTo>
                  <a:lnTo>
                    <a:pt x="2054" y="310"/>
                  </a:lnTo>
                  <a:lnTo>
                    <a:pt x="2044" y="334"/>
                  </a:lnTo>
                  <a:lnTo>
                    <a:pt x="1985" y="344"/>
                  </a:lnTo>
                  <a:lnTo>
                    <a:pt x="1931" y="407"/>
                  </a:lnTo>
                  <a:lnTo>
                    <a:pt x="1908" y="390"/>
                  </a:lnTo>
                  <a:lnTo>
                    <a:pt x="1904" y="367"/>
                  </a:lnTo>
                  <a:lnTo>
                    <a:pt x="1934" y="350"/>
                  </a:lnTo>
                  <a:lnTo>
                    <a:pt x="1947" y="305"/>
                  </a:lnTo>
                  <a:lnTo>
                    <a:pt x="2017" y="307"/>
                  </a:lnTo>
                  <a:lnTo>
                    <a:pt x="2017" y="290"/>
                  </a:lnTo>
                  <a:lnTo>
                    <a:pt x="1920" y="291"/>
                  </a:lnTo>
                  <a:lnTo>
                    <a:pt x="1861" y="358"/>
                  </a:lnTo>
                  <a:lnTo>
                    <a:pt x="1851" y="408"/>
                  </a:lnTo>
                  <a:lnTo>
                    <a:pt x="1805" y="435"/>
                  </a:lnTo>
                  <a:lnTo>
                    <a:pt x="1815" y="408"/>
                  </a:lnTo>
                  <a:lnTo>
                    <a:pt x="1778" y="395"/>
                  </a:lnTo>
                  <a:lnTo>
                    <a:pt x="1661" y="463"/>
                  </a:lnTo>
                  <a:lnTo>
                    <a:pt x="1659" y="500"/>
                  </a:lnTo>
                  <a:lnTo>
                    <a:pt x="1616" y="496"/>
                  </a:lnTo>
                  <a:lnTo>
                    <a:pt x="1629" y="553"/>
                  </a:lnTo>
                  <a:lnTo>
                    <a:pt x="1546" y="513"/>
                  </a:lnTo>
                  <a:lnTo>
                    <a:pt x="1470" y="527"/>
                  </a:lnTo>
                  <a:lnTo>
                    <a:pt x="1430" y="568"/>
                  </a:lnTo>
                  <a:lnTo>
                    <a:pt x="1406" y="561"/>
                  </a:lnTo>
                  <a:lnTo>
                    <a:pt x="1392" y="468"/>
                  </a:lnTo>
                  <a:lnTo>
                    <a:pt x="1439" y="442"/>
                  </a:lnTo>
                  <a:lnTo>
                    <a:pt x="1462" y="422"/>
                  </a:lnTo>
                  <a:lnTo>
                    <a:pt x="1504" y="338"/>
                  </a:lnTo>
                  <a:lnTo>
                    <a:pt x="1498" y="311"/>
                  </a:lnTo>
                  <a:lnTo>
                    <a:pt x="1404" y="332"/>
                  </a:lnTo>
                  <a:lnTo>
                    <a:pt x="1371" y="359"/>
                  </a:lnTo>
                  <a:lnTo>
                    <a:pt x="1307" y="307"/>
                  </a:lnTo>
                  <a:lnTo>
                    <a:pt x="1260" y="277"/>
                  </a:lnTo>
                  <a:lnTo>
                    <a:pt x="1231" y="330"/>
                  </a:lnTo>
                  <a:lnTo>
                    <a:pt x="1210" y="278"/>
                  </a:lnTo>
                  <a:lnTo>
                    <a:pt x="1133" y="261"/>
                  </a:lnTo>
                  <a:lnTo>
                    <a:pt x="1173" y="211"/>
                  </a:lnTo>
                  <a:lnTo>
                    <a:pt x="1179" y="175"/>
                  </a:lnTo>
                  <a:lnTo>
                    <a:pt x="1176" y="145"/>
                  </a:lnTo>
                  <a:lnTo>
                    <a:pt x="1156" y="112"/>
                  </a:lnTo>
                  <a:lnTo>
                    <a:pt x="1129" y="115"/>
                  </a:lnTo>
                  <a:lnTo>
                    <a:pt x="1075" y="96"/>
                  </a:lnTo>
                  <a:lnTo>
                    <a:pt x="1010" y="133"/>
                  </a:lnTo>
                  <a:lnTo>
                    <a:pt x="1029" y="100"/>
                  </a:lnTo>
                  <a:lnTo>
                    <a:pt x="933" y="129"/>
                  </a:lnTo>
                  <a:lnTo>
                    <a:pt x="822" y="75"/>
                  </a:lnTo>
                  <a:lnTo>
                    <a:pt x="782" y="88"/>
                  </a:lnTo>
                  <a:lnTo>
                    <a:pt x="759" y="100"/>
                  </a:lnTo>
                  <a:lnTo>
                    <a:pt x="725" y="66"/>
                  </a:lnTo>
                  <a:lnTo>
                    <a:pt x="718" y="29"/>
                  </a:lnTo>
                  <a:lnTo>
                    <a:pt x="718" y="6"/>
                  </a:lnTo>
                  <a:lnTo>
                    <a:pt x="698" y="0"/>
                  </a:lnTo>
                  <a:lnTo>
                    <a:pt x="685" y="46"/>
                  </a:lnTo>
                  <a:lnTo>
                    <a:pt x="685" y="100"/>
                  </a:lnTo>
                  <a:lnTo>
                    <a:pt x="695" y="136"/>
                  </a:lnTo>
                  <a:lnTo>
                    <a:pt x="702" y="126"/>
                  </a:lnTo>
                  <a:lnTo>
                    <a:pt x="709" y="90"/>
                  </a:lnTo>
                  <a:lnTo>
                    <a:pt x="752" y="110"/>
                  </a:lnTo>
                  <a:lnTo>
                    <a:pt x="792" y="102"/>
                  </a:lnTo>
                  <a:lnTo>
                    <a:pt x="816" y="125"/>
                  </a:lnTo>
                  <a:lnTo>
                    <a:pt x="832" y="162"/>
                  </a:lnTo>
                  <a:lnTo>
                    <a:pt x="836" y="191"/>
                  </a:lnTo>
                  <a:lnTo>
                    <a:pt x="874" y="228"/>
                  </a:lnTo>
                  <a:lnTo>
                    <a:pt x="907" y="253"/>
                  </a:lnTo>
                  <a:lnTo>
                    <a:pt x="887" y="293"/>
                  </a:lnTo>
                  <a:lnTo>
                    <a:pt x="850" y="291"/>
                  </a:lnTo>
                  <a:lnTo>
                    <a:pt x="817" y="301"/>
                  </a:lnTo>
                  <a:lnTo>
                    <a:pt x="795" y="331"/>
                  </a:lnTo>
                  <a:lnTo>
                    <a:pt x="805" y="367"/>
                  </a:lnTo>
                  <a:lnTo>
                    <a:pt x="841" y="357"/>
                  </a:lnTo>
                  <a:lnTo>
                    <a:pt x="851" y="334"/>
                  </a:lnTo>
                  <a:lnTo>
                    <a:pt x="878" y="360"/>
                  </a:lnTo>
                  <a:lnTo>
                    <a:pt x="831" y="404"/>
                  </a:lnTo>
                  <a:lnTo>
                    <a:pt x="842" y="444"/>
                  </a:lnTo>
                  <a:lnTo>
                    <a:pt x="902" y="446"/>
                  </a:lnTo>
                  <a:lnTo>
                    <a:pt x="913" y="483"/>
                  </a:lnTo>
                  <a:lnTo>
                    <a:pt x="906" y="500"/>
                  </a:lnTo>
                  <a:lnTo>
                    <a:pt x="896" y="520"/>
                  </a:lnTo>
                  <a:lnTo>
                    <a:pt x="859" y="500"/>
                  </a:lnTo>
                  <a:lnTo>
                    <a:pt x="852" y="510"/>
                  </a:lnTo>
                  <a:lnTo>
                    <a:pt x="849" y="553"/>
                  </a:lnTo>
                  <a:lnTo>
                    <a:pt x="929" y="589"/>
                  </a:lnTo>
                  <a:lnTo>
                    <a:pt x="1000" y="604"/>
                  </a:lnTo>
                  <a:lnTo>
                    <a:pt x="1046" y="621"/>
                  </a:lnTo>
                  <a:lnTo>
                    <a:pt x="1084" y="667"/>
                  </a:lnTo>
                  <a:lnTo>
                    <a:pt x="1085" y="718"/>
                  </a:lnTo>
                  <a:lnTo>
                    <a:pt x="1124" y="749"/>
                  </a:lnTo>
                  <a:lnTo>
                    <a:pt x="1195" y="783"/>
                  </a:lnTo>
                  <a:lnTo>
                    <a:pt x="1121" y="774"/>
                  </a:lnTo>
                  <a:lnTo>
                    <a:pt x="1044" y="678"/>
                  </a:lnTo>
                  <a:lnTo>
                    <a:pt x="984" y="621"/>
                  </a:lnTo>
                  <a:lnTo>
                    <a:pt x="900" y="612"/>
                  </a:lnTo>
                  <a:lnTo>
                    <a:pt x="790" y="600"/>
                  </a:lnTo>
                  <a:lnTo>
                    <a:pt x="740" y="647"/>
                  </a:lnTo>
                  <a:lnTo>
                    <a:pt x="728" y="707"/>
                  </a:lnTo>
                  <a:lnTo>
                    <a:pt x="748" y="773"/>
                  </a:lnTo>
                  <a:lnTo>
                    <a:pt x="776" y="799"/>
                  </a:lnTo>
                  <a:lnTo>
                    <a:pt x="749" y="823"/>
                  </a:lnTo>
                  <a:lnTo>
                    <a:pt x="752" y="799"/>
                  </a:lnTo>
                  <a:lnTo>
                    <a:pt x="721" y="747"/>
                  </a:lnTo>
                  <a:lnTo>
                    <a:pt x="668" y="734"/>
                  </a:lnTo>
                  <a:lnTo>
                    <a:pt x="665" y="757"/>
                  </a:lnTo>
                  <a:lnTo>
                    <a:pt x="709" y="794"/>
                  </a:lnTo>
                  <a:lnTo>
                    <a:pt x="689" y="823"/>
                  </a:lnTo>
                  <a:lnTo>
                    <a:pt x="639" y="817"/>
                  </a:lnTo>
                  <a:lnTo>
                    <a:pt x="614" y="708"/>
                  </a:lnTo>
                  <a:lnTo>
                    <a:pt x="627" y="678"/>
                  </a:lnTo>
                  <a:lnTo>
                    <a:pt x="391" y="687"/>
                  </a:lnTo>
                  <a:lnTo>
                    <a:pt x="341" y="747"/>
                  </a:lnTo>
                  <a:lnTo>
                    <a:pt x="349" y="774"/>
                  </a:lnTo>
                  <a:lnTo>
                    <a:pt x="325" y="767"/>
                  </a:lnTo>
                  <a:lnTo>
                    <a:pt x="302" y="790"/>
                  </a:lnTo>
                  <a:lnTo>
                    <a:pt x="305" y="844"/>
                  </a:lnTo>
                  <a:lnTo>
                    <a:pt x="335" y="849"/>
                  </a:lnTo>
                  <a:lnTo>
                    <a:pt x="379" y="843"/>
                  </a:lnTo>
                  <a:lnTo>
                    <a:pt x="419" y="839"/>
                  </a:lnTo>
                  <a:lnTo>
                    <a:pt x="446" y="885"/>
                  </a:lnTo>
                  <a:lnTo>
                    <a:pt x="470" y="932"/>
                  </a:lnTo>
                  <a:lnTo>
                    <a:pt x="442" y="898"/>
                  </a:lnTo>
                  <a:lnTo>
                    <a:pt x="416" y="875"/>
                  </a:lnTo>
                  <a:lnTo>
                    <a:pt x="389" y="873"/>
                  </a:lnTo>
                  <a:lnTo>
                    <a:pt x="372" y="893"/>
                  </a:lnTo>
                  <a:lnTo>
                    <a:pt x="373" y="925"/>
                  </a:lnTo>
                  <a:lnTo>
                    <a:pt x="318" y="1102"/>
                  </a:lnTo>
                  <a:lnTo>
                    <a:pt x="325" y="1232"/>
                  </a:lnTo>
                  <a:lnTo>
                    <a:pt x="280" y="1275"/>
                  </a:lnTo>
                  <a:lnTo>
                    <a:pt x="311" y="1361"/>
                  </a:lnTo>
                  <a:lnTo>
                    <a:pt x="251" y="1451"/>
                  </a:lnTo>
                  <a:lnTo>
                    <a:pt x="165" y="1531"/>
                  </a:lnTo>
                  <a:lnTo>
                    <a:pt x="22" y="1586"/>
                  </a:lnTo>
                  <a:lnTo>
                    <a:pt x="23" y="1715"/>
                  </a:lnTo>
                  <a:lnTo>
                    <a:pt x="68" y="1831"/>
                  </a:lnTo>
                  <a:lnTo>
                    <a:pt x="12" y="1938"/>
                  </a:lnTo>
                  <a:lnTo>
                    <a:pt x="0" y="2034"/>
                  </a:lnTo>
                  <a:lnTo>
                    <a:pt x="37" y="2084"/>
                  </a:lnTo>
                  <a:lnTo>
                    <a:pt x="71" y="2146"/>
                  </a:lnTo>
                  <a:lnTo>
                    <a:pt x="115" y="2160"/>
                  </a:lnTo>
                  <a:lnTo>
                    <a:pt x="115" y="2266"/>
                  </a:lnTo>
                  <a:lnTo>
                    <a:pt x="74" y="2379"/>
                  </a:lnTo>
                  <a:lnTo>
                    <a:pt x="84" y="2462"/>
                  </a:lnTo>
                  <a:lnTo>
                    <a:pt x="132" y="2574"/>
                  </a:lnTo>
                  <a:lnTo>
                    <a:pt x="123" y="2687"/>
                  </a:lnTo>
                  <a:lnTo>
                    <a:pt x="237" y="2803"/>
                  </a:lnTo>
                  <a:lnTo>
                    <a:pt x="377" y="2810"/>
                  </a:lnTo>
                  <a:lnTo>
                    <a:pt x="464" y="2847"/>
                  </a:lnTo>
                  <a:lnTo>
                    <a:pt x="524" y="2839"/>
                  </a:lnTo>
                  <a:lnTo>
                    <a:pt x="658" y="2882"/>
                  </a:lnTo>
                  <a:lnTo>
                    <a:pt x="674" y="2907"/>
                  </a:lnTo>
                  <a:lnTo>
                    <a:pt x="612" y="2962"/>
                  </a:lnTo>
                  <a:lnTo>
                    <a:pt x="536" y="3069"/>
                  </a:lnTo>
                  <a:lnTo>
                    <a:pt x="507" y="3242"/>
                  </a:lnTo>
                  <a:lnTo>
                    <a:pt x="439" y="3434"/>
                  </a:lnTo>
                  <a:lnTo>
                    <a:pt x="454" y="3547"/>
                  </a:lnTo>
                  <a:lnTo>
                    <a:pt x="527" y="3537"/>
                  </a:lnTo>
                  <a:lnTo>
                    <a:pt x="621" y="3562"/>
                  </a:lnTo>
                  <a:lnTo>
                    <a:pt x="683" y="3528"/>
                  </a:lnTo>
                  <a:lnTo>
                    <a:pt x="763" y="3541"/>
                  </a:lnTo>
                  <a:lnTo>
                    <a:pt x="813" y="3481"/>
                  </a:lnTo>
                  <a:lnTo>
                    <a:pt x="847" y="3510"/>
                  </a:lnTo>
                  <a:lnTo>
                    <a:pt x="924" y="3460"/>
                  </a:lnTo>
                  <a:lnTo>
                    <a:pt x="981" y="3479"/>
                  </a:lnTo>
                  <a:lnTo>
                    <a:pt x="998" y="3442"/>
                  </a:lnTo>
                  <a:lnTo>
                    <a:pt x="1034" y="3499"/>
                  </a:lnTo>
                  <a:lnTo>
                    <a:pt x="1089" y="3512"/>
                  </a:lnTo>
                  <a:lnTo>
                    <a:pt x="1129" y="3511"/>
                  </a:lnTo>
                  <a:lnTo>
                    <a:pt x="1171" y="3512"/>
                  </a:lnTo>
                  <a:lnTo>
                    <a:pt x="1180" y="3556"/>
                  </a:lnTo>
                  <a:lnTo>
                    <a:pt x="1275" y="3648"/>
                  </a:lnTo>
                  <a:lnTo>
                    <a:pt x="1336" y="3652"/>
                  </a:lnTo>
                  <a:lnTo>
                    <a:pt x="1381" y="3602"/>
                  </a:lnTo>
                  <a:lnTo>
                    <a:pt x="1372" y="3568"/>
                  </a:lnTo>
                  <a:lnTo>
                    <a:pt x="1451" y="3553"/>
                  </a:lnTo>
                  <a:lnTo>
                    <a:pt x="1550" y="3615"/>
                  </a:lnTo>
                  <a:lnTo>
                    <a:pt x="1674" y="3591"/>
                  </a:lnTo>
                  <a:lnTo>
                    <a:pt x="1726" y="3516"/>
                  </a:lnTo>
                  <a:lnTo>
                    <a:pt x="1922" y="3522"/>
                  </a:lnTo>
                  <a:lnTo>
                    <a:pt x="1992" y="3487"/>
                  </a:lnTo>
                  <a:lnTo>
                    <a:pt x="2148" y="3551"/>
                  </a:lnTo>
                  <a:lnTo>
                    <a:pt x="2122" y="3481"/>
                  </a:lnTo>
                  <a:lnTo>
                    <a:pt x="2147" y="3428"/>
                  </a:lnTo>
                  <a:lnTo>
                    <a:pt x="2063" y="3309"/>
                  </a:lnTo>
                  <a:lnTo>
                    <a:pt x="2186" y="3206"/>
                  </a:lnTo>
                  <a:lnTo>
                    <a:pt x="2248" y="3206"/>
                  </a:lnTo>
                  <a:lnTo>
                    <a:pt x="2261" y="3117"/>
                  </a:lnTo>
                  <a:lnTo>
                    <a:pt x="2358" y="3045"/>
                  </a:lnTo>
                  <a:lnTo>
                    <a:pt x="2334" y="3001"/>
                  </a:lnTo>
                  <a:lnTo>
                    <a:pt x="2227" y="2923"/>
                  </a:lnTo>
                  <a:lnTo>
                    <a:pt x="2204" y="2834"/>
                  </a:lnTo>
                  <a:lnTo>
                    <a:pt x="2097" y="2774"/>
                  </a:lnTo>
                  <a:lnTo>
                    <a:pt x="1981" y="2650"/>
                  </a:lnTo>
                  <a:lnTo>
                    <a:pt x="1961" y="2504"/>
                  </a:lnTo>
                  <a:lnTo>
                    <a:pt x="1868" y="2377"/>
                  </a:lnTo>
                  <a:lnTo>
                    <a:pt x="1849" y="2293"/>
                  </a:lnTo>
                  <a:lnTo>
                    <a:pt x="1888" y="2244"/>
                  </a:lnTo>
                  <a:lnTo>
                    <a:pt x="1929" y="2319"/>
                  </a:lnTo>
                  <a:lnTo>
                    <a:pt x="1969" y="2283"/>
                  </a:lnTo>
                  <a:lnTo>
                    <a:pt x="2136" y="2206"/>
                  </a:lnTo>
                  <a:lnTo>
                    <a:pt x="2203" y="2196"/>
                  </a:lnTo>
                  <a:lnTo>
                    <a:pt x="2362" y="2076"/>
                  </a:lnTo>
                  <a:lnTo>
                    <a:pt x="2464" y="2048"/>
                  </a:lnTo>
                  <a:lnTo>
                    <a:pt x="2441" y="1974"/>
                  </a:lnTo>
                  <a:lnTo>
                    <a:pt x="2516" y="1964"/>
                  </a:lnTo>
                  <a:lnTo>
                    <a:pt x="2642" y="2056"/>
                  </a:lnTo>
                  <a:lnTo>
                    <a:pt x="2668" y="1971"/>
                  </a:lnTo>
                  <a:lnTo>
                    <a:pt x="2711" y="1864"/>
                  </a:lnTo>
                  <a:lnTo>
                    <a:pt x="2711" y="1803"/>
                  </a:lnTo>
                  <a:close/>
                </a:path>
              </a:pathLst>
            </a:custGeom>
            <a:solidFill>
              <a:srgbClr val="4F590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5" name="Google Shape;375;p1"/>
          <p:cNvSpPr/>
          <p:nvPr/>
        </p:nvSpPr>
        <p:spPr>
          <a:xfrm>
            <a:off x="5928301" y="3853541"/>
            <a:ext cx="1047872" cy="941888"/>
          </a:xfrm>
          <a:custGeom>
            <a:avLst/>
            <a:gdLst/>
            <a:ahLst/>
            <a:cxnLst/>
            <a:rect l="l" t="t" r="r" b="b"/>
            <a:pathLst>
              <a:path w="3008" h="2753" extrusionOk="0">
                <a:moveTo>
                  <a:pt x="2882" y="1794"/>
                </a:moveTo>
                <a:lnTo>
                  <a:pt x="2855" y="1698"/>
                </a:lnTo>
                <a:lnTo>
                  <a:pt x="2831" y="1538"/>
                </a:lnTo>
                <a:lnTo>
                  <a:pt x="2873" y="1383"/>
                </a:lnTo>
                <a:lnTo>
                  <a:pt x="2722" y="1313"/>
                </a:lnTo>
                <a:lnTo>
                  <a:pt x="2752" y="1193"/>
                </a:lnTo>
                <a:lnTo>
                  <a:pt x="2934" y="1094"/>
                </a:lnTo>
                <a:lnTo>
                  <a:pt x="2941" y="979"/>
                </a:lnTo>
                <a:lnTo>
                  <a:pt x="2959" y="939"/>
                </a:lnTo>
                <a:lnTo>
                  <a:pt x="2914" y="825"/>
                </a:lnTo>
                <a:lnTo>
                  <a:pt x="2840" y="595"/>
                </a:lnTo>
                <a:lnTo>
                  <a:pt x="2849" y="551"/>
                </a:lnTo>
                <a:lnTo>
                  <a:pt x="2848" y="418"/>
                </a:lnTo>
                <a:lnTo>
                  <a:pt x="2740" y="318"/>
                </a:lnTo>
                <a:lnTo>
                  <a:pt x="2655" y="261"/>
                </a:lnTo>
                <a:lnTo>
                  <a:pt x="2615" y="265"/>
                </a:lnTo>
                <a:lnTo>
                  <a:pt x="2402" y="293"/>
                </a:lnTo>
                <a:lnTo>
                  <a:pt x="2153" y="234"/>
                </a:lnTo>
                <a:lnTo>
                  <a:pt x="1661" y="214"/>
                </a:lnTo>
                <a:lnTo>
                  <a:pt x="1615" y="255"/>
                </a:lnTo>
                <a:lnTo>
                  <a:pt x="1559" y="295"/>
                </a:lnTo>
                <a:lnTo>
                  <a:pt x="1532" y="315"/>
                </a:lnTo>
                <a:lnTo>
                  <a:pt x="1512" y="250"/>
                </a:lnTo>
                <a:lnTo>
                  <a:pt x="1549" y="246"/>
                </a:lnTo>
                <a:lnTo>
                  <a:pt x="1628" y="192"/>
                </a:lnTo>
                <a:lnTo>
                  <a:pt x="1680" y="138"/>
                </a:lnTo>
                <a:lnTo>
                  <a:pt x="1687" y="86"/>
                </a:lnTo>
                <a:lnTo>
                  <a:pt x="1673" y="79"/>
                </a:lnTo>
                <a:lnTo>
                  <a:pt x="1654" y="139"/>
                </a:lnTo>
                <a:lnTo>
                  <a:pt x="1539" y="226"/>
                </a:lnTo>
                <a:lnTo>
                  <a:pt x="1468" y="250"/>
                </a:lnTo>
                <a:lnTo>
                  <a:pt x="1402" y="254"/>
                </a:lnTo>
                <a:lnTo>
                  <a:pt x="1378" y="227"/>
                </a:lnTo>
                <a:lnTo>
                  <a:pt x="1305" y="195"/>
                </a:lnTo>
                <a:lnTo>
                  <a:pt x="1293" y="126"/>
                </a:lnTo>
                <a:lnTo>
                  <a:pt x="1283" y="76"/>
                </a:lnTo>
                <a:lnTo>
                  <a:pt x="1314" y="46"/>
                </a:lnTo>
                <a:lnTo>
                  <a:pt x="1340" y="63"/>
                </a:lnTo>
                <a:lnTo>
                  <a:pt x="1374" y="115"/>
                </a:lnTo>
                <a:lnTo>
                  <a:pt x="1390" y="145"/>
                </a:lnTo>
                <a:lnTo>
                  <a:pt x="1394" y="128"/>
                </a:lnTo>
                <a:lnTo>
                  <a:pt x="1374" y="65"/>
                </a:lnTo>
                <a:lnTo>
                  <a:pt x="1292" y="9"/>
                </a:lnTo>
                <a:lnTo>
                  <a:pt x="1153" y="0"/>
                </a:lnTo>
                <a:lnTo>
                  <a:pt x="1003" y="38"/>
                </a:lnTo>
                <a:lnTo>
                  <a:pt x="887" y="63"/>
                </a:lnTo>
                <a:lnTo>
                  <a:pt x="794" y="134"/>
                </a:lnTo>
                <a:lnTo>
                  <a:pt x="687" y="151"/>
                </a:lnTo>
                <a:lnTo>
                  <a:pt x="608" y="237"/>
                </a:lnTo>
                <a:lnTo>
                  <a:pt x="529" y="315"/>
                </a:lnTo>
                <a:lnTo>
                  <a:pt x="380" y="343"/>
                </a:lnTo>
                <a:lnTo>
                  <a:pt x="207" y="405"/>
                </a:lnTo>
                <a:lnTo>
                  <a:pt x="174" y="451"/>
                </a:lnTo>
                <a:lnTo>
                  <a:pt x="141" y="485"/>
                </a:lnTo>
                <a:lnTo>
                  <a:pt x="101" y="471"/>
                </a:lnTo>
                <a:lnTo>
                  <a:pt x="74" y="505"/>
                </a:lnTo>
                <a:lnTo>
                  <a:pt x="95" y="548"/>
                </a:lnTo>
                <a:lnTo>
                  <a:pt x="118" y="557"/>
                </a:lnTo>
                <a:lnTo>
                  <a:pt x="101" y="581"/>
                </a:lnTo>
                <a:lnTo>
                  <a:pt x="86" y="615"/>
                </a:lnTo>
                <a:lnTo>
                  <a:pt x="91" y="783"/>
                </a:lnTo>
                <a:lnTo>
                  <a:pt x="0" y="1011"/>
                </a:lnTo>
                <a:lnTo>
                  <a:pt x="135" y="1124"/>
                </a:lnTo>
                <a:lnTo>
                  <a:pt x="122" y="1266"/>
                </a:lnTo>
                <a:lnTo>
                  <a:pt x="177" y="1381"/>
                </a:lnTo>
                <a:lnTo>
                  <a:pt x="147" y="1482"/>
                </a:lnTo>
                <a:lnTo>
                  <a:pt x="179" y="1601"/>
                </a:lnTo>
                <a:lnTo>
                  <a:pt x="256" y="1747"/>
                </a:lnTo>
                <a:lnTo>
                  <a:pt x="256" y="1808"/>
                </a:lnTo>
                <a:lnTo>
                  <a:pt x="213" y="1915"/>
                </a:lnTo>
                <a:lnTo>
                  <a:pt x="187" y="2000"/>
                </a:lnTo>
                <a:lnTo>
                  <a:pt x="230" y="1973"/>
                </a:lnTo>
                <a:lnTo>
                  <a:pt x="262" y="1902"/>
                </a:lnTo>
                <a:lnTo>
                  <a:pt x="329" y="1914"/>
                </a:lnTo>
                <a:lnTo>
                  <a:pt x="361" y="2074"/>
                </a:lnTo>
                <a:lnTo>
                  <a:pt x="401" y="2081"/>
                </a:lnTo>
                <a:lnTo>
                  <a:pt x="471" y="2050"/>
                </a:lnTo>
                <a:lnTo>
                  <a:pt x="548" y="2125"/>
                </a:lnTo>
                <a:lnTo>
                  <a:pt x="672" y="2101"/>
                </a:lnTo>
                <a:lnTo>
                  <a:pt x="646" y="2204"/>
                </a:lnTo>
                <a:lnTo>
                  <a:pt x="745" y="2304"/>
                </a:lnTo>
                <a:lnTo>
                  <a:pt x="815" y="2286"/>
                </a:lnTo>
                <a:lnTo>
                  <a:pt x="775" y="2203"/>
                </a:lnTo>
                <a:lnTo>
                  <a:pt x="814" y="2158"/>
                </a:lnTo>
                <a:lnTo>
                  <a:pt x="905" y="2227"/>
                </a:lnTo>
                <a:lnTo>
                  <a:pt x="1042" y="2222"/>
                </a:lnTo>
                <a:lnTo>
                  <a:pt x="1082" y="2213"/>
                </a:lnTo>
                <a:lnTo>
                  <a:pt x="1114" y="2372"/>
                </a:lnTo>
                <a:lnTo>
                  <a:pt x="1176" y="2344"/>
                </a:lnTo>
                <a:lnTo>
                  <a:pt x="1306" y="2437"/>
                </a:lnTo>
                <a:lnTo>
                  <a:pt x="1307" y="2525"/>
                </a:lnTo>
                <a:lnTo>
                  <a:pt x="1374" y="2559"/>
                </a:lnTo>
                <a:lnTo>
                  <a:pt x="1378" y="2577"/>
                </a:lnTo>
                <a:lnTo>
                  <a:pt x="1482" y="2665"/>
                </a:lnTo>
                <a:lnTo>
                  <a:pt x="1574" y="2558"/>
                </a:lnTo>
                <a:lnTo>
                  <a:pt x="1613" y="2536"/>
                </a:lnTo>
                <a:lnTo>
                  <a:pt x="1668" y="2642"/>
                </a:lnTo>
                <a:lnTo>
                  <a:pt x="1730" y="2703"/>
                </a:lnTo>
                <a:lnTo>
                  <a:pt x="1903" y="2626"/>
                </a:lnTo>
                <a:lnTo>
                  <a:pt x="2041" y="2673"/>
                </a:lnTo>
                <a:lnTo>
                  <a:pt x="2112" y="2611"/>
                </a:lnTo>
                <a:lnTo>
                  <a:pt x="2290" y="2601"/>
                </a:lnTo>
                <a:lnTo>
                  <a:pt x="2358" y="2689"/>
                </a:lnTo>
                <a:lnTo>
                  <a:pt x="2460" y="2753"/>
                </a:lnTo>
                <a:lnTo>
                  <a:pt x="2526" y="2695"/>
                </a:lnTo>
                <a:lnTo>
                  <a:pt x="2517" y="2652"/>
                </a:lnTo>
                <a:lnTo>
                  <a:pt x="2887" y="2263"/>
                </a:lnTo>
                <a:lnTo>
                  <a:pt x="2953" y="2257"/>
                </a:lnTo>
                <a:lnTo>
                  <a:pt x="2993" y="2208"/>
                </a:lnTo>
                <a:lnTo>
                  <a:pt x="3008" y="1988"/>
                </a:lnTo>
                <a:lnTo>
                  <a:pt x="2882" y="1794"/>
                </a:lnTo>
                <a:close/>
              </a:path>
            </a:pathLst>
          </a:custGeom>
          <a:solidFill>
            <a:srgbClr val="ACAEB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"/>
          <p:cNvSpPr/>
          <p:nvPr/>
        </p:nvSpPr>
        <p:spPr>
          <a:xfrm>
            <a:off x="5056525" y="4648421"/>
            <a:ext cx="61025" cy="116241"/>
          </a:xfrm>
          <a:custGeom>
            <a:avLst/>
            <a:gdLst/>
            <a:ahLst/>
            <a:cxnLst/>
            <a:rect l="l" t="t" r="r" b="b"/>
            <a:pathLst>
              <a:path w="176" h="339" extrusionOk="0">
                <a:moveTo>
                  <a:pt x="176" y="195"/>
                </a:moveTo>
                <a:lnTo>
                  <a:pt x="167" y="308"/>
                </a:lnTo>
                <a:lnTo>
                  <a:pt x="80" y="339"/>
                </a:lnTo>
                <a:lnTo>
                  <a:pt x="33" y="329"/>
                </a:lnTo>
                <a:lnTo>
                  <a:pt x="0" y="290"/>
                </a:lnTo>
                <a:lnTo>
                  <a:pt x="2" y="196"/>
                </a:lnTo>
                <a:lnTo>
                  <a:pt x="34" y="80"/>
                </a:lnTo>
                <a:lnTo>
                  <a:pt x="118" y="0"/>
                </a:lnTo>
                <a:lnTo>
                  <a:pt x="128" y="83"/>
                </a:lnTo>
                <a:lnTo>
                  <a:pt x="176" y="195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"/>
          <p:cNvSpPr/>
          <p:nvPr/>
        </p:nvSpPr>
        <p:spPr>
          <a:xfrm>
            <a:off x="4718276" y="4453547"/>
            <a:ext cx="394043" cy="299148"/>
          </a:xfrm>
          <a:custGeom>
            <a:avLst/>
            <a:gdLst/>
            <a:ahLst/>
            <a:cxnLst/>
            <a:rect l="l" t="t" r="r" b="b"/>
            <a:pathLst>
              <a:path w="1131" h="871" extrusionOk="0">
                <a:moveTo>
                  <a:pt x="1131" y="454"/>
                </a:moveTo>
                <a:lnTo>
                  <a:pt x="1090" y="567"/>
                </a:lnTo>
                <a:lnTo>
                  <a:pt x="1006" y="647"/>
                </a:lnTo>
                <a:lnTo>
                  <a:pt x="974" y="763"/>
                </a:lnTo>
                <a:lnTo>
                  <a:pt x="972" y="857"/>
                </a:lnTo>
                <a:lnTo>
                  <a:pt x="872" y="871"/>
                </a:lnTo>
                <a:lnTo>
                  <a:pt x="761" y="806"/>
                </a:lnTo>
                <a:lnTo>
                  <a:pt x="707" y="710"/>
                </a:lnTo>
                <a:lnTo>
                  <a:pt x="693" y="611"/>
                </a:lnTo>
                <a:lnTo>
                  <a:pt x="663" y="591"/>
                </a:lnTo>
                <a:lnTo>
                  <a:pt x="600" y="677"/>
                </a:lnTo>
                <a:lnTo>
                  <a:pt x="494" y="652"/>
                </a:lnTo>
                <a:lnTo>
                  <a:pt x="439" y="546"/>
                </a:lnTo>
                <a:lnTo>
                  <a:pt x="384" y="433"/>
                </a:lnTo>
                <a:lnTo>
                  <a:pt x="265" y="438"/>
                </a:lnTo>
                <a:lnTo>
                  <a:pt x="215" y="409"/>
                </a:lnTo>
                <a:lnTo>
                  <a:pt x="187" y="323"/>
                </a:lnTo>
                <a:lnTo>
                  <a:pt x="134" y="303"/>
                </a:lnTo>
                <a:lnTo>
                  <a:pt x="40" y="334"/>
                </a:lnTo>
                <a:lnTo>
                  <a:pt x="27" y="277"/>
                </a:lnTo>
                <a:lnTo>
                  <a:pt x="0" y="228"/>
                </a:lnTo>
                <a:lnTo>
                  <a:pt x="5" y="165"/>
                </a:lnTo>
                <a:lnTo>
                  <a:pt x="95" y="111"/>
                </a:lnTo>
                <a:lnTo>
                  <a:pt x="188" y="33"/>
                </a:lnTo>
                <a:lnTo>
                  <a:pt x="325" y="126"/>
                </a:lnTo>
                <a:lnTo>
                  <a:pt x="412" y="125"/>
                </a:lnTo>
                <a:lnTo>
                  <a:pt x="515" y="74"/>
                </a:lnTo>
                <a:lnTo>
                  <a:pt x="594" y="0"/>
                </a:lnTo>
                <a:lnTo>
                  <a:pt x="744" y="6"/>
                </a:lnTo>
                <a:lnTo>
                  <a:pt x="801" y="38"/>
                </a:lnTo>
                <a:lnTo>
                  <a:pt x="891" y="35"/>
                </a:lnTo>
                <a:lnTo>
                  <a:pt x="938" y="47"/>
                </a:lnTo>
                <a:lnTo>
                  <a:pt x="965" y="104"/>
                </a:lnTo>
                <a:lnTo>
                  <a:pt x="936" y="160"/>
                </a:lnTo>
                <a:lnTo>
                  <a:pt x="879" y="207"/>
                </a:lnTo>
                <a:lnTo>
                  <a:pt x="907" y="266"/>
                </a:lnTo>
                <a:lnTo>
                  <a:pt x="967" y="285"/>
                </a:lnTo>
                <a:lnTo>
                  <a:pt x="1053" y="272"/>
                </a:lnTo>
                <a:lnTo>
                  <a:pt x="1087" y="334"/>
                </a:lnTo>
                <a:lnTo>
                  <a:pt x="1131" y="348"/>
                </a:lnTo>
                <a:lnTo>
                  <a:pt x="1131" y="454"/>
                </a:lnTo>
                <a:close/>
              </a:path>
            </a:pathLst>
          </a:custGeom>
          <a:solidFill>
            <a:srgbClr val="ACAEB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"/>
          <p:cNvSpPr/>
          <p:nvPr/>
        </p:nvSpPr>
        <p:spPr>
          <a:xfrm>
            <a:off x="5082679" y="5017656"/>
            <a:ext cx="472503" cy="275217"/>
          </a:xfrm>
          <a:custGeom>
            <a:avLst/>
            <a:gdLst/>
            <a:ahLst/>
            <a:cxnLst/>
            <a:rect l="l" t="t" r="r" b="b"/>
            <a:pathLst>
              <a:path w="1352" h="804" extrusionOk="0">
                <a:moveTo>
                  <a:pt x="1314" y="391"/>
                </a:moveTo>
                <a:lnTo>
                  <a:pt x="1284" y="344"/>
                </a:lnTo>
                <a:lnTo>
                  <a:pt x="1254" y="381"/>
                </a:lnTo>
                <a:lnTo>
                  <a:pt x="1202" y="432"/>
                </a:lnTo>
                <a:lnTo>
                  <a:pt x="1174" y="392"/>
                </a:lnTo>
                <a:lnTo>
                  <a:pt x="1150" y="310"/>
                </a:lnTo>
                <a:lnTo>
                  <a:pt x="1073" y="313"/>
                </a:lnTo>
                <a:lnTo>
                  <a:pt x="1053" y="274"/>
                </a:lnTo>
                <a:lnTo>
                  <a:pt x="1082" y="241"/>
                </a:lnTo>
                <a:lnTo>
                  <a:pt x="1105" y="100"/>
                </a:lnTo>
                <a:lnTo>
                  <a:pt x="1019" y="101"/>
                </a:lnTo>
                <a:lnTo>
                  <a:pt x="945" y="79"/>
                </a:lnTo>
                <a:lnTo>
                  <a:pt x="892" y="0"/>
                </a:lnTo>
                <a:lnTo>
                  <a:pt x="815" y="50"/>
                </a:lnTo>
                <a:lnTo>
                  <a:pt x="781" y="21"/>
                </a:lnTo>
                <a:lnTo>
                  <a:pt x="731" y="81"/>
                </a:lnTo>
                <a:lnTo>
                  <a:pt x="651" y="68"/>
                </a:lnTo>
                <a:lnTo>
                  <a:pt x="589" y="102"/>
                </a:lnTo>
                <a:lnTo>
                  <a:pt x="495" y="77"/>
                </a:lnTo>
                <a:lnTo>
                  <a:pt x="422" y="87"/>
                </a:lnTo>
                <a:lnTo>
                  <a:pt x="376" y="134"/>
                </a:lnTo>
                <a:lnTo>
                  <a:pt x="341" y="115"/>
                </a:lnTo>
                <a:lnTo>
                  <a:pt x="292" y="118"/>
                </a:lnTo>
                <a:lnTo>
                  <a:pt x="289" y="178"/>
                </a:lnTo>
                <a:lnTo>
                  <a:pt x="312" y="214"/>
                </a:lnTo>
                <a:lnTo>
                  <a:pt x="203" y="282"/>
                </a:lnTo>
                <a:lnTo>
                  <a:pt x="188" y="332"/>
                </a:lnTo>
                <a:lnTo>
                  <a:pt x="134" y="369"/>
                </a:lnTo>
                <a:lnTo>
                  <a:pt x="125" y="415"/>
                </a:lnTo>
                <a:lnTo>
                  <a:pt x="52" y="499"/>
                </a:lnTo>
                <a:lnTo>
                  <a:pt x="46" y="558"/>
                </a:lnTo>
                <a:lnTo>
                  <a:pt x="4" y="615"/>
                </a:lnTo>
                <a:lnTo>
                  <a:pt x="0" y="725"/>
                </a:lnTo>
                <a:lnTo>
                  <a:pt x="20" y="721"/>
                </a:lnTo>
                <a:lnTo>
                  <a:pt x="66" y="651"/>
                </a:lnTo>
                <a:lnTo>
                  <a:pt x="55" y="651"/>
                </a:lnTo>
                <a:lnTo>
                  <a:pt x="34" y="673"/>
                </a:lnTo>
                <a:lnTo>
                  <a:pt x="72" y="618"/>
                </a:lnTo>
                <a:lnTo>
                  <a:pt x="97" y="578"/>
                </a:lnTo>
                <a:lnTo>
                  <a:pt x="144" y="561"/>
                </a:lnTo>
                <a:lnTo>
                  <a:pt x="220" y="573"/>
                </a:lnTo>
                <a:lnTo>
                  <a:pt x="249" y="629"/>
                </a:lnTo>
                <a:lnTo>
                  <a:pt x="240" y="636"/>
                </a:lnTo>
                <a:lnTo>
                  <a:pt x="243" y="639"/>
                </a:lnTo>
                <a:lnTo>
                  <a:pt x="318" y="804"/>
                </a:lnTo>
                <a:lnTo>
                  <a:pt x="434" y="744"/>
                </a:lnTo>
                <a:lnTo>
                  <a:pt x="524" y="753"/>
                </a:lnTo>
                <a:lnTo>
                  <a:pt x="594" y="733"/>
                </a:lnTo>
                <a:lnTo>
                  <a:pt x="657" y="623"/>
                </a:lnTo>
                <a:lnTo>
                  <a:pt x="693" y="616"/>
                </a:lnTo>
                <a:lnTo>
                  <a:pt x="712" y="583"/>
                </a:lnTo>
                <a:lnTo>
                  <a:pt x="767" y="652"/>
                </a:lnTo>
                <a:lnTo>
                  <a:pt x="838" y="712"/>
                </a:lnTo>
                <a:lnTo>
                  <a:pt x="844" y="710"/>
                </a:lnTo>
                <a:lnTo>
                  <a:pt x="841" y="714"/>
                </a:lnTo>
                <a:lnTo>
                  <a:pt x="844" y="717"/>
                </a:lnTo>
                <a:lnTo>
                  <a:pt x="844" y="717"/>
                </a:lnTo>
                <a:lnTo>
                  <a:pt x="845" y="780"/>
                </a:lnTo>
                <a:lnTo>
                  <a:pt x="845" y="780"/>
                </a:lnTo>
                <a:lnTo>
                  <a:pt x="845" y="783"/>
                </a:lnTo>
                <a:lnTo>
                  <a:pt x="846" y="785"/>
                </a:lnTo>
                <a:lnTo>
                  <a:pt x="849" y="790"/>
                </a:lnTo>
                <a:lnTo>
                  <a:pt x="855" y="793"/>
                </a:lnTo>
                <a:lnTo>
                  <a:pt x="862" y="797"/>
                </a:lnTo>
                <a:lnTo>
                  <a:pt x="873" y="801"/>
                </a:lnTo>
                <a:lnTo>
                  <a:pt x="878" y="803"/>
                </a:lnTo>
                <a:lnTo>
                  <a:pt x="909" y="793"/>
                </a:lnTo>
                <a:lnTo>
                  <a:pt x="896" y="664"/>
                </a:lnTo>
                <a:lnTo>
                  <a:pt x="920" y="630"/>
                </a:lnTo>
                <a:lnTo>
                  <a:pt x="1020" y="649"/>
                </a:lnTo>
                <a:lnTo>
                  <a:pt x="1080" y="615"/>
                </a:lnTo>
                <a:lnTo>
                  <a:pt x="1137" y="628"/>
                </a:lnTo>
                <a:lnTo>
                  <a:pt x="1197" y="667"/>
                </a:lnTo>
                <a:lnTo>
                  <a:pt x="1217" y="671"/>
                </a:lnTo>
                <a:lnTo>
                  <a:pt x="1236" y="604"/>
                </a:lnTo>
                <a:lnTo>
                  <a:pt x="1342" y="514"/>
                </a:lnTo>
                <a:lnTo>
                  <a:pt x="1352" y="467"/>
                </a:lnTo>
                <a:lnTo>
                  <a:pt x="1314" y="391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1"/>
          <p:cNvSpPr/>
          <p:nvPr/>
        </p:nvSpPr>
        <p:spPr>
          <a:xfrm>
            <a:off x="5450568" y="5099708"/>
            <a:ext cx="33128" cy="25642"/>
          </a:xfrm>
          <a:custGeom>
            <a:avLst/>
            <a:gdLst/>
            <a:ahLst/>
            <a:cxnLst/>
            <a:rect l="l" t="t" r="r" b="b"/>
            <a:pathLst>
              <a:path w="97" h="72" extrusionOk="0">
                <a:moveTo>
                  <a:pt x="97" y="69"/>
                </a:moveTo>
                <a:lnTo>
                  <a:pt x="20" y="72"/>
                </a:lnTo>
                <a:lnTo>
                  <a:pt x="0" y="33"/>
                </a:lnTo>
                <a:lnTo>
                  <a:pt x="29" y="0"/>
                </a:lnTo>
                <a:lnTo>
                  <a:pt x="97" y="69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1"/>
          <p:cNvSpPr/>
          <p:nvPr/>
        </p:nvSpPr>
        <p:spPr>
          <a:xfrm>
            <a:off x="5461029" y="4822782"/>
            <a:ext cx="774137" cy="398295"/>
          </a:xfrm>
          <a:custGeom>
            <a:avLst/>
            <a:gdLst/>
            <a:ahLst/>
            <a:cxnLst/>
            <a:rect l="l" t="t" r="r" b="b"/>
            <a:pathLst>
              <a:path w="2220" h="1162" extrusionOk="0">
                <a:moveTo>
                  <a:pt x="2220" y="495"/>
                </a:moveTo>
                <a:lnTo>
                  <a:pt x="2166" y="482"/>
                </a:lnTo>
                <a:lnTo>
                  <a:pt x="2133" y="501"/>
                </a:lnTo>
                <a:lnTo>
                  <a:pt x="2124" y="457"/>
                </a:lnTo>
                <a:lnTo>
                  <a:pt x="2093" y="486"/>
                </a:lnTo>
                <a:lnTo>
                  <a:pt x="2082" y="517"/>
                </a:lnTo>
                <a:lnTo>
                  <a:pt x="2086" y="528"/>
                </a:lnTo>
                <a:lnTo>
                  <a:pt x="2053" y="757"/>
                </a:lnTo>
                <a:lnTo>
                  <a:pt x="1917" y="913"/>
                </a:lnTo>
                <a:lnTo>
                  <a:pt x="1909" y="1016"/>
                </a:lnTo>
                <a:lnTo>
                  <a:pt x="1869" y="1056"/>
                </a:lnTo>
                <a:lnTo>
                  <a:pt x="1784" y="1017"/>
                </a:lnTo>
                <a:lnTo>
                  <a:pt x="1710" y="1044"/>
                </a:lnTo>
                <a:lnTo>
                  <a:pt x="1607" y="1045"/>
                </a:lnTo>
                <a:lnTo>
                  <a:pt x="1457" y="1162"/>
                </a:lnTo>
                <a:lnTo>
                  <a:pt x="1186" y="1110"/>
                </a:lnTo>
                <a:lnTo>
                  <a:pt x="1074" y="1054"/>
                </a:lnTo>
                <a:lnTo>
                  <a:pt x="847" y="1047"/>
                </a:lnTo>
                <a:lnTo>
                  <a:pt x="794" y="963"/>
                </a:lnTo>
                <a:lnTo>
                  <a:pt x="726" y="871"/>
                </a:lnTo>
                <a:lnTo>
                  <a:pt x="491" y="922"/>
                </a:lnTo>
                <a:lnTo>
                  <a:pt x="420" y="993"/>
                </a:lnTo>
                <a:lnTo>
                  <a:pt x="309" y="959"/>
                </a:lnTo>
                <a:lnTo>
                  <a:pt x="232" y="960"/>
                </a:lnTo>
                <a:lnTo>
                  <a:pt x="202" y="913"/>
                </a:lnTo>
                <a:lnTo>
                  <a:pt x="172" y="950"/>
                </a:lnTo>
                <a:lnTo>
                  <a:pt x="120" y="1001"/>
                </a:lnTo>
                <a:lnTo>
                  <a:pt x="92" y="961"/>
                </a:lnTo>
                <a:lnTo>
                  <a:pt x="68" y="879"/>
                </a:lnTo>
                <a:lnTo>
                  <a:pt x="0" y="810"/>
                </a:lnTo>
                <a:lnTo>
                  <a:pt x="23" y="669"/>
                </a:lnTo>
                <a:lnTo>
                  <a:pt x="66" y="665"/>
                </a:lnTo>
                <a:lnTo>
                  <a:pt x="161" y="757"/>
                </a:lnTo>
                <a:lnTo>
                  <a:pt x="222" y="761"/>
                </a:lnTo>
                <a:lnTo>
                  <a:pt x="267" y="711"/>
                </a:lnTo>
                <a:lnTo>
                  <a:pt x="258" y="677"/>
                </a:lnTo>
                <a:lnTo>
                  <a:pt x="337" y="662"/>
                </a:lnTo>
                <a:lnTo>
                  <a:pt x="436" y="724"/>
                </a:lnTo>
                <a:lnTo>
                  <a:pt x="560" y="700"/>
                </a:lnTo>
                <a:lnTo>
                  <a:pt x="612" y="625"/>
                </a:lnTo>
                <a:lnTo>
                  <a:pt x="808" y="631"/>
                </a:lnTo>
                <a:lnTo>
                  <a:pt x="878" y="596"/>
                </a:lnTo>
                <a:lnTo>
                  <a:pt x="1034" y="660"/>
                </a:lnTo>
                <a:lnTo>
                  <a:pt x="1008" y="590"/>
                </a:lnTo>
                <a:lnTo>
                  <a:pt x="1033" y="537"/>
                </a:lnTo>
                <a:lnTo>
                  <a:pt x="949" y="418"/>
                </a:lnTo>
                <a:lnTo>
                  <a:pt x="1072" y="315"/>
                </a:lnTo>
                <a:lnTo>
                  <a:pt x="1134" y="315"/>
                </a:lnTo>
                <a:lnTo>
                  <a:pt x="1147" y="226"/>
                </a:lnTo>
                <a:lnTo>
                  <a:pt x="1244" y="154"/>
                </a:lnTo>
                <a:lnTo>
                  <a:pt x="1306" y="185"/>
                </a:lnTo>
                <a:lnTo>
                  <a:pt x="1391" y="192"/>
                </a:lnTo>
                <a:lnTo>
                  <a:pt x="1431" y="223"/>
                </a:lnTo>
                <a:lnTo>
                  <a:pt x="1492" y="200"/>
                </a:lnTo>
                <a:lnTo>
                  <a:pt x="1492" y="143"/>
                </a:lnTo>
                <a:lnTo>
                  <a:pt x="1612" y="115"/>
                </a:lnTo>
                <a:lnTo>
                  <a:pt x="1589" y="5"/>
                </a:lnTo>
                <a:lnTo>
                  <a:pt x="1646" y="0"/>
                </a:lnTo>
                <a:lnTo>
                  <a:pt x="1710" y="53"/>
                </a:lnTo>
                <a:lnTo>
                  <a:pt x="1824" y="34"/>
                </a:lnTo>
                <a:lnTo>
                  <a:pt x="1967" y="90"/>
                </a:lnTo>
                <a:lnTo>
                  <a:pt x="2052" y="85"/>
                </a:lnTo>
                <a:lnTo>
                  <a:pt x="2154" y="89"/>
                </a:lnTo>
                <a:lnTo>
                  <a:pt x="2137" y="186"/>
                </a:lnTo>
                <a:lnTo>
                  <a:pt x="2165" y="367"/>
                </a:lnTo>
                <a:lnTo>
                  <a:pt x="2205" y="411"/>
                </a:lnTo>
                <a:lnTo>
                  <a:pt x="2220" y="495"/>
                </a:lnTo>
                <a:close/>
              </a:path>
            </a:pathLst>
          </a:custGeom>
          <a:solidFill>
            <a:srgbClr val="ACAEB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"/>
          <p:cNvSpPr/>
          <p:nvPr/>
        </p:nvSpPr>
        <p:spPr>
          <a:xfrm>
            <a:off x="5717332" y="4504830"/>
            <a:ext cx="690447" cy="394876"/>
          </a:xfrm>
          <a:custGeom>
            <a:avLst/>
            <a:gdLst/>
            <a:ahLst/>
            <a:cxnLst/>
            <a:rect l="l" t="t" r="r" b="b"/>
            <a:pathLst>
              <a:path w="1984" h="1156" extrusionOk="0">
                <a:moveTo>
                  <a:pt x="1984" y="675"/>
                </a:moveTo>
                <a:lnTo>
                  <a:pt x="1963" y="702"/>
                </a:lnTo>
                <a:lnTo>
                  <a:pt x="1834" y="730"/>
                </a:lnTo>
                <a:lnTo>
                  <a:pt x="1777" y="823"/>
                </a:lnTo>
                <a:lnTo>
                  <a:pt x="1667" y="900"/>
                </a:lnTo>
                <a:lnTo>
                  <a:pt x="1609" y="936"/>
                </a:lnTo>
                <a:lnTo>
                  <a:pt x="1472" y="933"/>
                </a:lnTo>
                <a:lnTo>
                  <a:pt x="1419" y="1022"/>
                </a:lnTo>
                <a:lnTo>
                  <a:pt x="1317" y="1018"/>
                </a:lnTo>
                <a:lnTo>
                  <a:pt x="1232" y="1023"/>
                </a:lnTo>
                <a:lnTo>
                  <a:pt x="1089" y="967"/>
                </a:lnTo>
                <a:lnTo>
                  <a:pt x="975" y="986"/>
                </a:lnTo>
                <a:lnTo>
                  <a:pt x="911" y="933"/>
                </a:lnTo>
                <a:lnTo>
                  <a:pt x="854" y="938"/>
                </a:lnTo>
                <a:lnTo>
                  <a:pt x="877" y="1048"/>
                </a:lnTo>
                <a:lnTo>
                  <a:pt x="757" y="1076"/>
                </a:lnTo>
                <a:lnTo>
                  <a:pt x="757" y="1133"/>
                </a:lnTo>
                <a:lnTo>
                  <a:pt x="696" y="1156"/>
                </a:lnTo>
                <a:lnTo>
                  <a:pt x="656" y="1125"/>
                </a:lnTo>
                <a:lnTo>
                  <a:pt x="571" y="1118"/>
                </a:lnTo>
                <a:lnTo>
                  <a:pt x="509" y="1087"/>
                </a:lnTo>
                <a:lnTo>
                  <a:pt x="485" y="1043"/>
                </a:lnTo>
                <a:lnTo>
                  <a:pt x="378" y="965"/>
                </a:lnTo>
                <a:lnTo>
                  <a:pt x="355" y="876"/>
                </a:lnTo>
                <a:lnTo>
                  <a:pt x="248" y="816"/>
                </a:lnTo>
                <a:lnTo>
                  <a:pt x="132" y="692"/>
                </a:lnTo>
                <a:lnTo>
                  <a:pt x="112" y="546"/>
                </a:lnTo>
                <a:lnTo>
                  <a:pt x="19" y="419"/>
                </a:lnTo>
                <a:lnTo>
                  <a:pt x="0" y="335"/>
                </a:lnTo>
                <a:lnTo>
                  <a:pt x="39" y="286"/>
                </a:lnTo>
                <a:lnTo>
                  <a:pt x="80" y="361"/>
                </a:lnTo>
                <a:lnTo>
                  <a:pt x="120" y="325"/>
                </a:lnTo>
                <a:lnTo>
                  <a:pt x="287" y="248"/>
                </a:lnTo>
                <a:lnTo>
                  <a:pt x="354" y="238"/>
                </a:lnTo>
                <a:lnTo>
                  <a:pt x="513" y="118"/>
                </a:lnTo>
                <a:lnTo>
                  <a:pt x="615" y="90"/>
                </a:lnTo>
                <a:lnTo>
                  <a:pt x="592" y="16"/>
                </a:lnTo>
                <a:lnTo>
                  <a:pt x="667" y="6"/>
                </a:lnTo>
                <a:lnTo>
                  <a:pt x="793" y="98"/>
                </a:lnTo>
                <a:lnTo>
                  <a:pt x="836" y="71"/>
                </a:lnTo>
                <a:lnTo>
                  <a:pt x="868" y="0"/>
                </a:lnTo>
                <a:lnTo>
                  <a:pt x="935" y="12"/>
                </a:lnTo>
                <a:lnTo>
                  <a:pt x="967" y="172"/>
                </a:lnTo>
                <a:lnTo>
                  <a:pt x="1007" y="179"/>
                </a:lnTo>
                <a:lnTo>
                  <a:pt x="1077" y="148"/>
                </a:lnTo>
                <a:lnTo>
                  <a:pt x="1154" y="223"/>
                </a:lnTo>
                <a:lnTo>
                  <a:pt x="1278" y="199"/>
                </a:lnTo>
                <a:lnTo>
                  <a:pt x="1252" y="302"/>
                </a:lnTo>
                <a:lnTo>
                  <a:pt x="1351" y="402"/>
                </a:lnTo>
                <a:lnTo>
                  <a:pt x="1421" y="384"/>
                </a:lnTo>
                <a:lnTo>
                  <a:pt x="1381" y="301"/>
                </a:lnTo>
                <a:lnTo>
                  <a:pt x="1420" y="256"/>
                </a:lnTo>
                <a:lnTo>
                  <a:pt x="1511" y="325"/>
                </a:lnTo>
                <a:lnTo>
                  <a:pt x="1648" y="320"/>
                </a:lnTo>
                <a:lnTo>
                  <a:pt x="1688" y="311"/>
                </a:lnTo>
                <a:lnTo>
                  <a:pt x="1720" y="470"/>
                </a:lnTo>
                <a:lnTo>
                  <a:pt x="1782" y="442"/>
                </a:lnTo>
                <a:lnTo>
                  <a:pt x="1912" y="535"/>
                </a:lnTo>
                <a:lnTo>
                  <a:pt x="1913" y="623"/>
                </a:lnTo>
                <a:lnTo>
                  <a:pt x="1980" y="657"/>
                </a:lnTo>
                <a:lnTo>
                  <a:pt x="1984" y="675"/>
                </a:lnTo>
                <a:close/>
              </a:path>
            </a:pathLst>
          </a:custGeom>
          <a:solidFill>
            <a:srgbClr val="ACAEB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1"/>
          <p:cNvSpPr/>
          <p:nvPr/>
        </p:nvSpPr>
        <p:spPr>
          <a:xfrm>
            <a:off x="6205526" y="4720217"/>
            <a:ext cx="580603" cy="294022"/>
          </a:xfrm>
          <a:custGeom>
            <a:avLst/>
            <a:gdLst/>
            <a:ahLst/>
            <a:cxnLst/>
            <a:rect l="l" t="t" r="r" b="b"/>
            <a:pathLst>
              <a:path w="1664" h="857" extrusionOk="0">
                <a:moveTo>
                  <a:pt x="1591" y="418"/>
                </a:moveTo>
                <a:lnTo>
                  <a:pt x="1614" y="550"/>
                </a:lnTo>
                <a:lnTo>
                  <a:pt x="1534" y="577"/>
                </a:lnTo>
                <a:lnTo>
                  <a:pt x="1422" y="520"/>
                </a:lnTo>
                <a:lnTo>
                  <a:pt x="1297" y="530"/>
                </a:lnTo>
                <a:lnTo>
                  <a:pt x="1191" y="466"/>
                </a:lnTo>
                <a:lnTo>
                  <a:pt x="1156" y="524"/>
                </a:lnTo>
                <a:lnTo>
                  <a:pt x="1071" y="555"/>
                </a:lnTo>
                <a:lnTo>
                  <a:pt x="1019" y="689"/>
                </a:lnTo>
                <a:lnTo>
                  <a:pt x="885" y="654"/>
                </a:lnTo>
                <a:lnTo>
                  <a:pt x="762" y="651"/>
                </a:lnTo>
                <a:lnTo>
                  <a:pt x="624" y="753"/>
                </a:lnTo>
                <a:lnTo>
                  <a:pt x="558" y="768"/>
                </a:lnTo>
                <a:lnTo>
                  <a:pt x="559" y="817"/>
                </a:lnTo>
                <a:lnTo>
                  <a:pt x="510" y="857"/>
                </a:lnTo>
                <a:lnTo>
                  <a:pt x="288" y="846"/>
                </a:lnTo>
                <a:lnTo>
                  <a:pt x="251" y="805"/>
                </a:lnTo>
                <a:lnTo>
                  <a:pt x="122" y="728"/>
                </a:lnTo>
                <a:lnTo>
                  <a:pt x="68" y="710"/>
                </a:lnTo>
                <a:lnTo>
                  <a:pt x="28" y="666"/>
                </a:lnTo>
                <a:lnTo>
                  <a:pt x="0" y="485"/>
                </a:lnTo>
                <a:lnTo>
                  <a:pt x="17" y="388"/>
                </a:lnTo>
                <a:lnTo>
                  <a:pt x="70" y="299"/>
                </a:lnTo>
                <a:lnTo>
                  <a:pt x="207" y="302"/>
                </a:lnTo>
                <a:lnTo>
                  <a:pt x="265" y="266"/>
                </a:lnTo>
                <a:lnTo>
                  <a:pt x="375" y="189"/>
                </a:lnTo>
                <a:lnTo>
                  <a:pt x="432" y="96"/>
                </a:lnTo>
                <a:lnTo>
                  <a:pt x="561" y="68"/>
                </a:lnTo>
                <a:lnTo>
                  <a:pt x="582" y="41"/>
                </a:lnTo>
                <a:lnTo>
                  <a:pt x="686" y="129"/>
                </a:lnTo>
                <a:lnTo>
                  <a:pt x="778" y="22"/>
                </a:lnTo>
                <a:lnTo>
                  <a:pt x="817" y="0"/>
                </a:lnTo>
                <a:lnTo>
                  <a:pt x="872" y="106"/>
                </a:lnTo>
                <a:lnTo>
                  <a:pt x="934" y="167"/>
                </a:lnTo>
                <a:lnTo>
                  <a:pt x="1107" y="90"/>
                </a:lnTo>
                <a:lnTo>
                  <a:pt x="1245" y="137"/>
                </a:lnTo>
                <a:lnTo>
                  <a:pt x="1316" y="75"/>
                </a:lnTo>
                <a:lnTo>
                  <a:pt x="1494" y="65"/>
                </a:lnTo>
                <a:lnTo>
                  <a:pt x="1562" y="153"/>
                </a:lnTo>
                <a:lnTo>
                  <a:pt x="1664" y="217"/>
                </a:lnTo>
                <a:lnTo>
                  <a:pt x="1591" y="418"/>
                </a:lnTo>
                <a:close/>
              </a:path>
            </a:pathLst>
          </a:custGeom>
          <a:solidFill>
            <a:srgbClr val="C9DAF8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p1"/>
          <p:cNvSpPr/>
          <p:nvPr/>
        </p:nvSpPr>
        <p:spPr>
          <a:xfrm>
            <a:off x="6125323" y="4880902"/>
            <a:ext cx="707880" cy="423937"/>
          </a:xfrm>
          <a:custGeom>
            <a:avLst/>
            <a:gdLst/>
            <a:ahLst/>
            <a:cxnLst/>
            <a:rect l="l" t="t" r="r" b="b"/>
            <a:pathLst>
              <a:path w="2028" h="1241" extrusionOk="0">
                <a:moveTo>
                  <a:pt x="1985" y="308"/>
                </a:moveTo>
                <a:lnTo>
                  <a:pt x="1964" y="239"/>
                </a:lnTo>
                <a:lnTo>
                  <a:pt x="1914" y="223"/>
                </a:lnTo>
                <a:lnTo>
                  <a:pt x="1890" y="130"/>
                </a:lnTo>
                <a:lnTo>
                  <a:pt x="1842" y="84"/>
                </a:lnTo>
                <a:lnTo>
                  <a:pt x="1762" y="111"/>
                </a:lnTo>
                <a:lnTo>
                  <a:pt x="1650" y="54"/>
                </a:lnTo>
                <a:lnTo>
                  <a:pt x="1525" y="64"/>
                </a:lnTo>
                <a:lnTo>
                  <a:pt x="1419" y="0"/>
                </a:lnTo>
                <a:lnTo>
                  <a:pt x="1384" y="58"/>
                </a:lnTo>
                <a:lnTo>
                  <a:pt x="1299" y="89"/>
                </a:lnTo>
                <a:lnTo>
                  <a:pt x="1247" y="223"/>
                </a:lnTo>
                <a:lnTo>
                  <a:pt x="1113" y="188"/>
                </a:lnTo>
                <a:lnTo>
                  <a:pt x="990" y="185"/>
                </a:lnTo>
                <a:lnTo>
                  <a:pt x="852" y="287"/>
                </a:lnTo>
                <a:lnTo>
                  <a:pt x="786" y="302"/>
                </a:lnTo>
                <a:lnTo>
                  <a:pt x="787" y="351"/>
                </a:lnTo>
                <a:lnTo>
                  <a:pt x="738" y="391"/>
                </a:lnTo>
                <a:lnTo>
                  <a:pt x="516" y="380"/>
                </a:lnTo>
                <a:lnTo>
                  <a:pt x="479" y="339"/>
                </a:lnTo>
                <a:lnTo>
                  <a:pt x="350" y="262"/>
                </a:lnTo>
                <a:lnTo>
                  <a:pt x="296" y="244"/>
                </a:lnTo>
                <a:lnTo>
                  <a:pt x="311" y="328"/>
                </a:lnTo>
                <a:lnTo>
                  <a:pt x="257" y="315"/>
                </a:lnTo>
                <a:lnTo>
                  <a:pt x="224" y="334"/>
                </a:lnTo>
                <a:lnTo>
                  <a:pt x="230" y="361"/>
                </a:lnTo>
                <a:lnTo>
                  <a:pt x="215" y="396"/>
                </a:lnTo>
                <a:lnTo>
                  <a:pt x="198" y="413"/>
                </a:lnTo>
                <a:lnTo>
                  <a:pt x="177" y="361"/>
                </a:lnTo>
                <a:lnTo>
                  <a:pt x="144" y="590"/>
                </a:lnTo>
                <a:lnTo>
                  <a:pt x="8" y="746"/>
                </a:lnTo>
                <a:lnTo>
                  <a:pt x="0" y="849"/>
                </a:lnTo>
                <a:lnTo>
                  <a:pt x="36" y="813"/>
                </a:lnTo>
                <a:lnTo>
                  <a:pt x="87" y="850"/>
                </a:lnTo>
                <a:lnTo>
                  <a:pt x="149" y="929"/>
                </a:lnTo>
                <a:lnTo>
                  <a:pt x="214" y="961"/>
                </a:lnTo>
                <a:lnTo>
                  <a:pt x="301" y="991"/>
                </a:lnTo>
                <a:lnTo>
                  <a:pt x="372" y="1066"/>
                </a:lnTo>
                <a:lnTo>
                  <a:pt x="551" y="1241"/>
                </a:lnTo>
                <a:lnTo>
                  <a:pt x="720" y="1216"/>
                </a:lnTo>
                <a:lnTo>
                  <a:pt x="860" y="1205"/>
                </a:lnTo>
                <a:lnTo>
                  <a:pt x="949" y="1151"/>
                </a:lnTo>
                <a:lnTo>
                  <a:pt x="1045" y="1064"/>
                </a:lnTo>
                <a:lnTo>
                  <a:pt x="1129" y="1063"/>
                </a:lnTo>
                <a:lnTo>
                  <a:pt x="1206" y="1086"/>
                </a:lnTo>
                <a:lnTo>
                  <a:pt x="1283" y="1105"/>
                </a:lnTo>
                <a:lnTo>
                  <a:pt x="1412" y="1040"/>
                </a:lnTo>
                <a:lnTo>
                  <a:pt x="1511" y="1026"/>
                </a:lnTo>
                <a:lnTo>
                  <a:pt x="1587" y="939"/>
                </a:lnTo>
                <a:lnTo>
                  <a:pt x="1661" y="729"/>
                </a:lnTo>
                <a:lnTo>
                  <a:pt x="1813" y="536"/>
                </a:lnTo>
                <a:lnTo>
                  <a:pt x="1956" y="395"/>
                </a:lnTo>
                <a:lnTo>
                  <a:pt x="2002" y="397"/>
                </a:lnTo>
                <a:lnTo>
                  <a:pt x="2028" y="335"/>
                </a:lnTo>
                <a:lnTo>
                  <a:pt x="1985" y="308"/>
                </a:lnTo>
                <a:close/>
              </a:path>
            </a:pathLst>
          </a:custGeom>
          <a:solidFill>
            <a:srgbClr val="C9DAF8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"/>
          <p:cNvSpPr/>
          <p:nvPr/>
        </p:nvSpPr>
        <p:spPr>
          <a:xfrm>
            <a:off x="5851585" y="5157828"/>
            <a:ext cx="326045" cy="205130"/>
          </a:xfrm>
          <a:custGeom>
            <a:avLst/>
            <a:gdLst/>
            <a:ahLst/>
            <a:cxnLst/>
            <a:rect l="l" t="t" r="r" b="b"/>
            <a:pathLst>
              <a:path w="938" h="599" extrusionOk="0">
                <a:moveTo>
                  <a:pt x="938" y="116"/>
                </a:moveTo>
                <a:lnTo>
                  <a:pt x="874" y="124"/>
                </a:lnTo>
                <a:lnTo>
                  <a:pt x="848" y="194"/>
                </a:lnTo>
                <a:lnTo>
                  <a:pt x="786" y="182"/>
                </a:lnTo>
                <a:lnTo>
                  <a:pt x="760" y="253"/>
                </a:lnTo>
                <a:lnTo>
                  <a:pt x="662" y="271"/>
                </a:lnTo>
                <a:lnTo>
                  <a:pt x="703" y="381"/>
                </a:lnTo>
                <a:lnTo>
                  <a:pt x="651" y="452"/>
                </a:lnTo>
                <a:lnTo>
                  <a:pt x="597" y="471"/>
                </a:lnTo>
                <a:lnTo>
                  <a:pt x="594" y="541"/>
                </a:lnTo>
                <a:lnTo>
                  <a:pt x="612" y="577"/>
                </a:lnTo>
                <a:lnTo>
                  <a:pt x="590" y="599"/>
                </a:lnTo>
                <a:lnTo>
                  <a:pt x="536" y="582"/>
                </a:lnTo>
                <a:lnTo>
                  <a:pt x="438" y="578"/>
                </a:lnTo>
                <a:lnTo>
                  <a:pt x="371" y="530"/>
                </a:lnTo>
                <a:lnTo>
                  <a:pt x="337" y="588"/>
                </a:lnTo>
                <a:lnTo>
                  <a:pt x="185" y="598"/>
                </a:lnTo>
                <a:lnTo>
                  <a:pt x="136" y="577"/>
                </a:lnTo>
                <a:lnTo>
                  <a:pt x="80" y="568"/>
                </a:lnTo>
                <a:lnTo>
                  <a:pt x="97" y="528"/>
                </a:lnTo>
                <a:lnTo>
                  <a:pt x="84" y="506"/>
                </a:lnTo>
                <a:lnTo>
                  <a:pt x="113" y="510"/>
                </a:lnTo>
                <a:lnTo>
                  <a:pt x="126" y="476"/>
                </a:lnTo>
                <a:lnTo>
                  <a:pt x="108" y="440"/>
                </a:lnTo>
                <a:lnTo>
                  <a:pt x="28" y="401"/>
                </a:lnTo>
                <a:lnTo>
                  <a:pt x="64" y="348"/>
                </a:lnTo>
                <a:lnTo>
                  <a:pt x="58" y="316"/>
                </a:lnTo>
                <a:lnTo>
                  <a:pt x="0" y="255"/>
                </a:lnTo>
                <a:lnTo>
                  <a:pt x="66" y="130"/>
                </a:lnTo>
                <a:lnTo>
                  <a:pt x="337" y="182"/>
                </a:lnTo>
                <a:lnTo>
                  <a:pt x="487" y="65"/>
                </a:lnTo>
                <a:lnTo>
                  <a:pt x="590" y="64"/>
                </a:lnTo>
                <a:lnTo>
                  <a:pt x="664" y="37"/>
                </a:lnTo>
                <a:lnTo>
                  <a:pt x="749" y="76"/>
                </a:lnTo>
                <a:lnTo>
                  <a:pt x="789" y="36"/>
                </a:lnTo>
                <a:lnTo>
                  <a:pt x="825" y="0"/>
                </a:lnTo>
                <a:lnTo>
                  <a:pt x="876" y="37"/>
                </a:lnTo>
                <a:lnTo>
                  <a:pt x="938" y="116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1"/>
          <p:cNvSpPr/>
          <p:nvPr/>
        </p:nvSpPr>
        <p:spPr>
          <a:xfrm>
            <a:off x="7260374" y="4891159"/>
            <a:ext cx="343480" cy="406843"/>
          </a:xfrm>
          <a:custGeom>
            <a:avLst/>
            <a:gdLst/>
            <a:ahLst/>
            <a:cxnLst/>
            <a:rect l="l" t="t" r="r" b="b"/>
            <a:pathLst>
              <a:path w="985" h="1193" extrusionOk="0">
                <a:moveTo>
                  <a:pt x="985" y="931"/>
                </a:moveTo>
                <a:lnTo>
                  <a:pt x="941" y="953"/>
                </a:lnTo>
                <a:lnTo>
                  <a:pt x="896" y="913"/>
                </a:lnTo>
                <a:lnTo>
                  <a:pt x="848" y="928"/>
                </a:lnTo>
                <a:lnTo>
                  <a:pt x="714" y="938"/>
                </a:lnTo>
                <a:lnTo>
                  <a:pt x="674" y="911"/>
                </a:lnTo>
                <a:lnTo>
                  <a:pt x="629" y="956"/>
                </a:lnTo>
                <a:lnTo>
                  <a:pt x="605" y="1098"/>
                </a:lnTo>
                <a:lnTo>
                  <a:pt x="511" y="1165"/>
                </a:lnTo>
                <a:lnTo>
                  <a:pt x="414" y="1193"/>
                </a:lnTo>
                <a:lnTo>
                  <a:pt x="391" y="1069"/>
                </a:lnTo>
                <a:lnTo>
                  <a:pt x="407" y="785"/>
                </a:lnTo>
                <a:lnTo>
                  <a:pt x="356" y="640"/>
                </a:lnTo>
                <a:lnTo>
                  <a:pt x="162" y="390"/>
                </a:lnTo>
                <a:lnTo>
                  <a:pt x="90" y="204"/>
                </a:lnTo>
                <a:lnTo>
                  <a:pt x="0" y="112"/>
                </a:lnTo>
                <a:lnTo>
                  <a:pt x="9" y="63"/>
                </a:lnTo>
                <a:lnTo>
                  <a:pt x="168" y="0"/>
                </a:lnTo>
                <a:lnTo>
                  <a:pt x="534" y="142"/>
                </a:lnTo>
                <a:lnTo>
                  <a:pt x="654" y="159"/>
                </a:lnTo>
                <a:lnTo>
                  <a:pt x="766" y="375"/>
                </a:lnTo>
                <a:lnTo>
                  <a:pt x="750" y="477"/>
                </a:lnTo>
                <a:lnTo>
                  <a:pt x="809" y="596"/>
                </a:lnTo>
                <a:lnTo>
                  <a:pt x="858" y="600"/>
                </a:lnTo>
                <a:lnTo>
                  <a:pt x="939" y="790"/>
                </a:lnTo>
                <a:lnTo>
                  <a:pt x="927" y="855"/>
                </a:lnTo>
                <a:lnTo>
                  <a:pt x="985" y="931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1"/>
          <p:cNvSpPr/>
          <p:nvPr/>
        </p:nvSpPr>
        <p:spPr>
          <a:xfrm>
            <a:off x="6808795" y="5532192"/>
            <a:ext cx="652088" cy="417098"/>
          </a:xfrm>
          <a:custGeom>
            <a:avLst/>
            <a:gdLst/>
            <a:ahLst/>
            <a:cxnLst/>
            <a:rect l="l" t="t" r="r" b="b"/>
            <a:pathLst>
              <a:path w="1871" h="1217" extrusionOk="0">
                <a:moveTo>
                  <a:pt x="1871" y="242"/>
                </a:moveTo>
                <a:lnTo>
                  <a:pt x="1862" y="302"/>
                </a:lnTo>
                <a:lnTo>
                  <a:pt x="1818" y="366"/>
                </a:lnTo>
                <a:lnTo>
                  <a:pt x="1815" y="386"/>
                </a:lnTo>
                <a:lnTo>
                  <a:pt x="1746" y="380"/>
                </a:lnTo>
                <a:lnTo>
                  <a:pt x="1712" y="400"/>
                </a:lnTo>
                <a:lnTo>
                  <a:pt x="1647" y="497"/>
                </a:lnTo>
                <a:lnTo>
                  <a:pt x="1608" y="623"/>
                </a:lnTo>
                <a:lnTo>
                  <a:pt x="1601" y="663"/>
                </a:lnTo>
                <a:lnTo>
                  <a:pt x="1577" y="670"/>
                </a:lnTo>
                <a:lnTo>
                  <a:pt x="1549" y="697"/>
                </a:lnTo>
                <a:lnTo>
                  <a:pt x="1549" y="723"/>
                </a:lnTo>
                <a:lnTo>
                  <a:pt x="1525" y="713"/>
                </a:lnTo>
                <a:lnTo>
                  <a:pt x="1498" y="720"/>
                </a:lnTo>
                <a:lnTo>
                  <a:pt x="1495" y="747"/>
                </a:lnTo>
                <a:lnTo>
                  <a:pt x="1475" y="760"/>
                </a:lnTo>
                <a:lnTo>
                  <a:pt x="1493" y="770"/>
                </a:lnTo>
                <a:lnTo>
                  <a:pt x="1518" y="753"/>
                </a:lnTo>
                <a:lnTo>
                  <a:pt x="1559" y="757"/>
                </a:lnTo>
                <a:lnTo>
                  <a:pt x="1582" y="766"/>
                </a:lnTo>
                <a:lnTo>
                  <a:pt x="1592" y="789"/>
                </a:lnTo>
                <a:lnTo>
                  <a:pt x="1596" y="819"/>
                </a:lnTo>
                <a:lnTo>
                  <a:pt x="1603" y="836"/>
                </a:lnTo>
                <a:lnTo>
                  <a:pt x="1640" y="871"/>
                </a:lnTo>
                <a:lnTo>
                  <a:pt x="1657" y="908"/>
                </a:lnTo>
                <a:lnTo>
                  <a:pt x="1593" y="918"/>
                </a:lnTo>
                <a:lnTo>
                  <a:pt x="1544" y="946"/>
                </a:lnTo>
                <a:lnTo>
                  <a:pt x="1477" y="946"/>
                </a:lnTo>
                <a:lnTo>
                  <a:pt x="1471" y="919"/>
                </a:lnTo>
                <a:lnTo>
                  <a:pt x="1377" y="880"/>
                </a:lnTo>
                <a:lnTo>
                  <a:pt x="1354" y="904"/>
                </a:lnTo>
                <a:lnTo>
                  <a:pt x="1277" y="918"/>
                </a:lnTo>
                <a:lnTo>
                  <a:pt x="1248" y="975"/>
                </a:lnTo>
                <a:lnTo>
                  <a:pt x="1187" y="982"/>
                </a:lnTo>
                <a:lnTo>
                  <a:pt x="1092" y="1006"/>
                </a:lnTo>
                <a:lnTo>
                  <a:pt x="1115" y="1049"/>
                </a:lnTo>
                <a:lnTo>
                  <a:pt x="1115" y="1102"/>
                </a:lnTo>
                <a:lnTo>
                  <a:pt x="1069" y="1139"/>
                </a:lnTo>
                <a:lnTo>
                  <a:pt x="870" y="1171"/>
                </a:lnTo>
                <a:lnTo>
                  <a:pt x="675" y="1093"/>
                </a:lnTo>
                <a:lnTo>
                  <a:pt x="542" y="1061"/>
                </a:lnTo>
                <a:lnTo>
                  <a:pt x="386" y="1149"/>
                </a:lnTo>
                <a:lnTo>
                  <a:pt x="233" y="1133"/>
                </a:lnTo>
                <a:lnTo>
                  <a:pt x="123" y="1217"/>
                </a:lnTo>
                <a:lnTo>
                  <a:pt x="136" y="1121"/>
                </a:lnTo>
                <a:lnTo>
                  <a:pt x="172" y="1061"/>
                </a:lnTo>
                <a:lnTo>
                  <a:pt x="165" y="945"/>
                </a:lnTo>
                <a:lnTo>
                  <a:pt x="33" y="834"/>
                </a:lnTo>
                <a:lnTo>
                  <a:pt x="6" y="773"/>
                </a:lnTo>
                <a:lnTo>
                  <a:pt x="18" y="567"/>
                </a:lnTo>
                <a:lnTo>
                  <a:pt x="130" y="480"/>
                </a:lnTo>
                <a:lnTo>
                  <a:pt x="126" y="427"/>
                </a:lnTo>
                <a:lnTo>
                  <a:pt x="62" y="348"/>
                </a:lnTo>
                <a:lnTo>
                  <a:pt x="1" y="193"/>
                </a:lnTo>
                <a:lnTo>
                  <a:pt x="0" y="104"/>
                </a:lnTo>
                <a:lnTo>
                  <a:pt x="75" y="0"/>
                </a:lnTo>
                <a:lnTo>
                  <a:pt x="162" y="12"/>
                </a:lnTo>
                <a:lnTo>
                  <a:pt x="162" y="58"/>
                </a:lnTo>
                <a:lnTo>
                  <a:pt x="93" y="103"/>
                </a:lnTo>
                <a:lnTo>
                  <a:pt x="133" y="178"/>
                </a:lnTo>
                <a:lnTo>
                  <a:pt x="264" y="164"/>
                </a:lnTo>
                <a:lnTo>
                  <a:pt x="488" y="242"/>
                </a:lnTo>
                <a:lnTo>
                  <a:pt x="547" y="204"/>
                </a:lnTo>
                <a:lnTo>
                  <a:pt x="751" y="249"/>
                </a:lnTo>
                <a:lnTo>
                  <a:pt x="904" y="244"/>
                </a:lnTo>
                <a:lnTo>
                  <a:pt x="1049" y="111"/>
                </a:lnTo>
                <a:lnTo>
                  <a:pt x="1359" y="25"/>
                </a:lnTo>
                <a:lnTo>
                  <a:pt x="1489" y="74"/>
                </a:lnTo>
                <a:lnTo>
                  <a:pt x="1589" y="53"/>
                </a:lnTo>
                <a:lnTo>
                  <a:pt x="1657" y="128"/>
                </a:lnTo>
                <a:lnTo>
                  <a:pt x="1737" y="131"/>
                </a:lnTo>
                <a:lnTo>
                  <a:pt x="1871" y="242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p1"/>
          <p:cNvSpPr/>
          <p:nvPr/>
        </p:nvSpPr>
        <p:spPr>
          <a:xfrm>
            <a:off x="6573415" y="4928766"/>
            <a:ext cx="986851" cy="688896"/>
          </a:xfrm>
          <a:custGeom>
            <a:avLst/>
            <a:gdLst/>
            <a:ahLst/>
            <a:cxnLst/>
            <a:rect l="l" t="t" r="r" b="b"/>
            <a:pathLst>
              <a:path w="2829" h="2015" extrusionOk="0">
                <a:moveTo>
                  <a:pt x="2806" y="1462"/>
                </a:moveTo>
                <a:lnTo>
                  <a:pt x="2826" y="1498"/>
                </a:lnTo>
                <a:lnTo>
                  <a:pt x="2823" y="1534"/>
                </a:lnTo>
                <a:lnTo>
                  <a:pt x="2767" y="1558"/>
                </a:lnTo>
                <a:lnTo>
                  <a:pt x="2731" y="1579"/>
                </a:lnTo>
                <a:lnTo>
                  <a:pt x="2684" y="1589"/>
                </a:lnTo>
                <a:lnTo>
                  <a:pt x="2641" y="1643"/>
                </a:lnTo>
                <a:lnTo>
                  <a:pt x="2588" y="1693"/>
                </a:lnTo>
                <a:lnTo>
                  <a:pt x="2598" y="1666"/>
                </a:lnTo>
                <a:lnTo>
                  <a:pt x="2631" y="1629"/>
                </a:lnTo>
                <a:lnTo>
                  <a:pt x="2631" y="1599"/>
                </a:lnTo>
                <a:lnTo>
                  <a:pt x="2664" y="1576"/>
                </a:lnTo>
                <a:lnTo>
                  <a:pt x="2697" y="1549"/>
                </a:lnTo>
                <a:lnTo>
                  <a:pt x="2694" y="1532"/>
                </a:lnTo>
                <a:lnTo>
                  <a:pt x="2647" y="1542"/>
                </a:lnTo>
                <a:lnTo>
                  <a:pt x="2657" y="1513"/>
                </a:lnTo>
                <a:lnTo>
                  <a:pt x="2647" y="1483"/>
                </a:lnTo>
                <a:lnTo>
                  <a:pt x="2616" y="1460"/>
                </a:lnTo>
                <a:lnTo>
                  <a:pt x="2584" y="1473"/>
                </a:lnTo>
                <a:lnTo>
                  <a:pt x="2570" y="1500"/>
                </a:lnTo>
                <a:lnTo>
                  <a:pt x="2530" y="1488"/>
                </a:lnTo>
                <a:lnTo>
                  <a:pt x="2527" y="1514"/>
                </a:lnTo>
                <a:lnTo>
                  <a:pt x="2594" y="1520"/>
                </a:lnTo>
                <a:lnTo>
                  <a:pt x="2604" y="1527"/>
                </a:lnTo>
                <a:lnTo>
                  <a:pt x="2614" y="1547"/>
                </a:lnTo>
                <a:lnTo>
                  <a:pt x="2581" y="1587"/>
                </a:lnTo>
                <a:lnTo>
                  <a:pt x="2575" y="1604"/>
                </a:lnTo>
                <a:lnTo>
                  <a:pt x="2558" y="1610"/>
                </a:lnTo>
                <a:lnTo>
                  <a:pt x="2548" y="1597"/>
                </a:lnTo>
                <a:lnTo>
                  <a:pt x="2535" y="1610"/>
                </a:lnTo>
                <a:lnTo>
                  <a:pt x="2558" y="1640"/>
                </a:lnTo>
                <a:lnTo>
                  <a:pt x="2558" y="1663"/>
                </a:lnTo>
                <a:lnTo>
                  <a:pt x="2526" y="1684"/>
                </a:lnTo>
                <a:lnTo>
                  <a:pt x="2529" y="1719"/>
                </a:lnTo>
                <a:lnTo>
                  <a:pt x="2545" y="1683"/>
                </a:lnTo>
                <a:lnTo>
                  <a:pt x="2588" y="1673"/>
                </a:lnTo>
                <a:lnTo>
                  <a:pt x="2588" y="1693"/>
                </a:lnTo>
                <a:lnTo>
                  <a:pt x="2519" y="1760"/>
                </a:lnTo>
                <a:lnTo>
                  <a:pt x="2522" y="1783"/>
                </a:lnTo>
                <a:lnTo>
                  <a:pt x="2527" y="1833"/>
                </a:lnTo>
                <a:lnTo>
                  <a:pt x="2521" y="1939"/>
                </a:lnTo>
                <a:lnTo>
                  <a:pt x="2545" y="2008"/>
                </a:lnTo>
                <a:lnTo>
                  <a:pt x="2411" y="1897"/>
                </a:lnTo>
                <a:lnTo>
                  <a:pt x="2331" y="1894"/>
                </a:lnTo>
                <a:lnTo>
                  <a:pt x="2263" y="1819"/>
                </a:lnTo>
                <a:lnTo>
                  <a:pt x="2163" y="1840"/>
                </a:lnTo>
                <a:lnTo>
                  <a:pt x="2033" y="1791"/>
                </a:lnTo>
                <a:lnTo>
                  <a:pt x="1723" y="1877"/>
                </a:lnTo>
                <a:lnTo>
                  <a:pt x="1578" y="2010"/>
                </a:lnTo>
                <a:lnTo>
                  <a:pt x="1425" y="2015"/>
                </a:lnTo>
                <a:lnTo>
                  <a:pt x="1221" y="1970"/>
                </a:lnTo>
                <a:lnTo>
                  <a:pt x="1162" y="2008"/>
                </a:lnTo>
                <a:lnTo>
                  <a:pt x="938" y="1930"/>
                </a:lnTo>
                <a:lnTo>
                  <a:pt x="807" y="1944"/>
                </a:lnTo>
                <a:lnTo>
                  <a:pt x="767" y="1869"/>
                </a:lnTo>
                <a:lnTo>
                  <a:pt x="836" y="1824"/>
                </a:lnTo>
                <a:lnTo>
                  <a:pt x="836" y="1778"/>
                </a:lnTo>
                <a:lnTo>
                  <a:pt x="749" y="1766"/>
                </a:lnTo>
                <a:lnTo>
                  <a:pt x="689" y="1709"/>
                </a:lnTo>
                <a:lnTo>
                  <a:pt x="712" y="1614"/>
                </a:lnTo>
                <a:lnTo>
                  <a:pt x="668" y="1573"/>
                </a:lnTo>
                <a:lnTo>
                  <a:pt x="595" y="1611"/>
                </a:lnTo>
                <a:lnTo>
                  <a:pt x="551" y="1608"/>
                </a:lnTo>
                <a:lnTo>
                  <a:pt x="454" y="1513"/>
                </a:lnTo>
                <a:lnTo>
                  <a:pt x="367" y="1530"/>
                </a:lnTo>
                <a:lnTo>
                  <a:pt x="331" y="1524"/>
                </a:lnTo>
                <a:lnTo>
                  <a:pt x="363" y="1417"/>
                </a:lnTo>
                <a:lnTo>
                  <a:pt x="333" y="1348"/>
                </a:lnTo>
                <a:lnTo>
                  <a:pt x="253" y="1325"/>
                </a:lnTo>
                <a:lnTo>
                  <a:pt x="192" y="1303"/>
                </a:lnTo>
                <a:lnTo>
                  <a:pt x="171" y="1210"/>
                </a:lnTo>
                <a:lnTo>
                  <a:pt x="0" y="963"/>
                </a:lnTo>
                <a:lnTo>
                  <a:pt x="129" y="898"/>
                </a:lnTo>
                <a:lnTo>
                  <a:pt x="228" y="884"/>
                </a:lnTo>
                <a:lnTo>
                  <a:pt x="304" y="797"/>
                </a:lnTo>
                <a:lnTo>
                  <a:pt x="378" y="587"/>
                </a:lnTo>
                <a:lnTo>
                  <a:pt x="530" y="394"/>
                </a:lnTo>
                <a:lnTo>
                  <a:pt x="673" y="253"/>
                </a:lnTo>
                <a:lnTo>
                  <a:pt x="719" y="255"/>
                </a:lnTo>
                <a:lnTo>
                  <a:pt x="745" y="193"/>
                </a:lnTo>
                <a:lnTo>
                  <a:pt x="849" y="112"/>
                </a:lnTo>
                <a:lnTo>
                  <a:pt x="1103" y="185"/>
                </a:lnTo>
                <a:lnTo>
                  <a:pt x="1156" y="162"/>
                </a:lnTo>
                <a:lnTo>
                  <a:pt x="1219" y="202"/>
                </a:lnTo>
                <a:lnTo>
                  <a:pt x="1263" y="187"/>
                </a:lnTo>
                <a:lnTo>
                  <a:pt x="1352" y="235"/>
                </a:lnTo>
                <a:lnTo>
                  <a:pt x="1467" y="169"/>
                </a:lnTo>
                <a:lnTo>
                  <a:pt x="1601" y="163"/>
                </a:lnTo>
                <a:lnTo>
                  <a:pt x="1650" y="180"/>
                </a:lnTo>
                <a:lnTo>
                  <a:pt x="1781" y="19"/>
                </a:lnTo>
                <a:lnTo>
                  <a:pt x="1972" y="0"/>
                </a:lnTo>
                <a:lnTo>
                  <a:pt x="2062" y="92"/>
                </a:lnTo>
                <a:lnTo>
                  <a:pt x="2134" y="278"/>
                </a:lnTo>
                <a:lnTo>
                  <a:pt x="2328" y="528"/>
                </a:lnTo>
                <a:lnTo>
                  <a:pt x="2379" y="673"/>
                </a:lnTo>
                <a:lnTo>
                  <a:pt x="2363" y="957"/>
                </a:lnTo>
                <a:lnTo>
                  <a:pt x="2386" y="1081"/>
                </a:lnTo>
                <a:lnTo>
                  <a:pt x="2352" y="1200"/>
                </a:lnTo>
                <a:lnTo>
                  <a:pt x="2473" y="1314"/>
                </a:lnTo>
                <a:lnTo>
                  <a:pt x="2570" y="1296"/>
                </a:lnTo>
                <a:lnTo>
                  <a:pt x="2637" y="1246"/>
                </a:lnTo>
                <a:lnTo>
                  <a:pt x="2725" y="1241"/>
                </a:lnTo>
                <a:lnTo>
                  <a:pt x="2810" y="1322"/>
                </a:lnTo>
                <a:lnTo>
                  <a:pt x="2829" y="1395"/>
                </a:lnTo>
                <a:lnTo>
                  <a:pt x="2826" y="1471"/>
                </a:lnTo>
                <a:lnTo>
                  <a:pt x="2806" y="1462"/>
                </a:lnTo>
                <a:close/>
              </a:path>
            </a:pathLst>
          </a:custGeom>
          <a:solidFill>
            <a:srgbClr val="C9DAF8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1"/>
          <p:cNvSpPr/>
          <p:nvPr/>
        </p:nvSpPr>
        <p:spPr>
          <a:xfrm>
            <a:off x="6601312" y="5793732"/>
            <a:ext cx="266763" cy="208550"/>
          </a:xfrm>
          <a:custGeom>
            <a:avLst/>
            <a:gdLst/>
            <a:ahLst/>
            <a:cxnLst/>
            <a:rect l="l" t="t" r="r" b="b"/>
            <a:pathLst>
              <a:path w="766" h="607" extrusionOk="0">
                <a:moveTo>
                  <a:pt x="766" y="296"/>
                </a:moveTo>
                <a:lnTo>
                  <a:pt x="730" y="356"/>
                </a:lnTo>
                <a:lnTo>
                  <a:pt x="717" y="452"/>
                </a:lnTo>
                <a:lnTo>
                  <a:pt x="601" y="503"/>
                </a:lnTo>
                <a:lnTo>
                  <a:pt x="441" y="501"/>
                </a:lnTo>
                <a:lnTo>
                  <a:pt x="355" y="589"/>
                </a:lnTo>
                <a:lnTo>
                  <a:pt x="248" y="589"/>
                </a:lnTo>
                <a:lnTo>
                  <a:pt x="188" y="557"/>
                </a:lnTo>
                <a:lnTo>
                  <a:pt x="116" y="607"/>
                </a:lnTo>
                <a:lnTo>
                  <a:pt x="38" y="509"/>
                </a:lnTo>
                <a:lnTo>
                  <a:pt x="0" y="379"/>
                </a:lnTo>
                <a:lnTo>
                  <a:pt x="32" y="207"/>
                </a:lnTo>
                <a:lnTo>
                  <a:pt x="72" y="192"/>
                </a:lnTo>
                <a:lnTo>
                  <a:pt x="101" y="120"/>
                </a:lnTo>
                <a:lnTo>
                  <a:pt x="187" y="79"/>
                </a:lnTo>
                <a:lnTo>
                  <a:pt x="237" y="105"/>
                </a:lnTo>
                <a:lnTo>
                  <a:pt x="287" y="98"/>
                </a:lnTo>
                <a:lnTo>
                  <a:pt x="311" y="54"/>
                </a:lnTo>
                <a:lnTo>
                  <a:pt x="388" y="47"/>
                </a:lnTo>
                <a:lnTo>
                  <a:pt x="417" y="11"/>
                </a:lnTo>
                <a:lnTo>
                  <a:pt x="467" y="10"/>
                </a:lnTo>
                <a:lnTo>
                  <a:pt x="480" y="33"/>
                </a:lnTo>
                <a:lnTo>
                  <a:pt x="534" y="0"/>
                </a:lnTo>
                <a:lnTo>
                  <a:pt x="600" y="8"/>
                </a:lnTo>
                <a:lnTo>
                  <a:pt x="627" y="69"/>
                </a:lnTo>
                <a:lnTo>
                  <a:pt x="759" y="180"/>
                </a:lnTo>
                <a:lnTo>
                  <a:pt x="766" y="296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"/>
          <p:cNvSpPr/>
          <p:nvPr/>
        </p:nvSpPr>
        <p:spPr>
          <a:xfrm>
            <a:off x="6425213" y="5243299"/>
            <a:ext cx="428915" cy="622230"/>
          </a:xfrm>
          <a:custGeom>
            <a:avLst/>
            <a:gdLst/>
            <a:ahLst/>
            <a:cxnLst/>
            <a:rect l="l" t="t" r="r" b="b"/>
            <a:pathLst>
              <a:path w="1227" h="1817" extrusionOk="0">
                <a:moveTo>
                  <a:pt x="1227" y="1325"/>
                </a:moveTo>
                <a:lnTo>
                  <a:pt x="1115" y="1412"/>
                </a:lnTo>
                <a:lnTo>
                  <a:pt x="1103" y="1618"/>
                </a:lnTo>
                <a:lnTo>
                  <a:pt x="1037" y="1610"/>
                </a:lnTo>
                <a:lnTo>
                  <a:pt x="983" y="1643"/>
                </a:lnTo>
                <a:lnTo>
                  <a:pt x="970" y="1620"/>
                </a:lnTo>
                <a:lnTo>
                  <a:pt x="920" y="1621"/>
                </a:lnTo>
                <a:lnTo>
                  <a:pt x="891" y="1657"/>
                </a:lnTo>
                <a:lnTo>
                  <a:pt x="814" y="1664"/>
                </a:lnTo>
                <a:lnTo>
                  <a:pt x="790" y="1708"/>
                </a:lnTo>
                <a:lnTo>
                  <a:pt x="740" y="1715"/>
                </a:lnTo>
                <a:lnTo>
                  <a:pt x="690" y="1689"/>
                </a:lnTo>
                <a:lnTo>
                  <a:pt x="604" y="1730"/>
                </a:lnTo>
                <a:lnTo>
                  <a:pt x="575" y="1802"/>
                </a:lnTo>
                <a:lnTo>
                  <a:pt x="535" y="1817"/>
                </a:lnTo>
                <a:lnTo>
                  <a:pt x="517" y="1710"/>
                </a:lnTo>
                <a:lnTo>
                  <a:pt x="524" y="1667"/>
                </a:lnTo>
                <a:lnTo>
                  <a:pt x="423" y="1608"/>
                </a:lnTo>
                <a:lnTo>
                  <a:pt x="386" y="1552"/>
                </a:lnTo>
                <a:lnTo>
                  <a:pt x="386" y="1552"/>
                </a:lnTo>
                <a:lnTo>
                  <a:pt x="386" y="1540"/>
                </a:lnTo>
                <a:lnTo>
                  <a:pt x="385" y="1530"/>
                </a:lnTo>
                <a:lnTo>
                  <a:pt x="384" y="1520"/>
                </a:lnTo>
                <a:lnTo>
                  <a:pt x="381" y="1513"/>
                </a:lnTo>
                <a:lnTo>
                  <a:pt x="376" y="1498"/>
                </a:lnTo>
                <a:lnTo>
                  <a:pt x="369" y="1486"/>
                </a:lnTo>
                <a:lnTo>
                  <a:pt x="361" y="1477"/>
                </a:lnTo>
                <a:lnTo>
                  <a:pt x="355" y="1468"/>
                </a:lnTo>
                <a:lnTo>
                  <a:pt x="348" y="1461"/>
                </a:lnTo>
                <a:lnTo>
                  <a:pt x="342" y="1454"/>
                </a:lnTo>
                <a:lnTo>
                  <a:pt x="342" y="1454"/>
                </a:lnTo>
                <a:lnTo>
                  <a:pt x="340" y="1449"/>
                </a:lnTo>
                <a:lnTo>
                  <a:pt x="340" y="1447"/>
                </a:lnTo>
                <a:lnTo>
                  <a:pt x="341" y="1445"/>
                </a:lnTo>
                <a:lnTo>
                  <a:pt x="345" y="1442"/>
                </a:lnTo>
                <a:lnTo>
                  <a:pt x="349" y="1442"/>
                </a:lnTo>
                <a:lnTo>
                  <a:pt x="355" y="1442"/>
                </a:lnTo>
                <a:lnTo>
                  <a:pt x="369" y="1444"/>
                </a:lnTo>
                <a:lnTo>
                  <a:pt x="384" y="1446"/>
                </a:lnTo>
                <a:lnTo>
                  <a:pt x="399" y="1449"/>
                </a:lnTo>
                <a:lnTo>
                  <a:pt x="423" y="1454"/>
                </a:lnTo>
                <a:lnTo>
                  <a:pt x="423" y="1454"/>
                </a:lnTo>
                <a:lnTo>
                  <a:pt x="426" y="1454"/>
                </a:lnTo>
                <a:lnTo>
                  <a:pt x="429" y="1451"/>
                </a:lnTo>
                <a:lnTo>
                  <a:pt x="434" y="1447"/>
                </a:lnTo>
                <a:lnTo>
                  <a:pt x="437" y="1442"/>
                </a:lnTo>
                <a:lnTo>
                  <a:pt x="440" y="1436"/>
                </a:lnTo>
                <a:lnTo>
                  <a:pt x="443" y="1429"/>
                </a:lnTo>
                <a:lnTo>
                  <a:pt x="445" y="1420"/>
                </a:lnTo>
                <a:lnTo>
                  <a:pt x="447" y="1412"/>
                </a:lnTo>
                <a:lnTo>
                  <a:pt x="448" y="1403"/>
                </a:lnTo>
                <a:lnTo>
                  <a:pt x="448" y="1396"/>
                </a:lnTo>
                <a:lnTo>
                  <a:pt x="447" y="1387"/>
                </a:lnTo>
                <a:lnTo>
                  <a:pt x="445" y="1379"/>
                </a:lnTo>
                <a:lnTo>
                  <a:pt x="442" y="1371"/>
                </a:lnTo>
                <a:lnTo>
                  <a:pt x="436" y="1366"/>
                </a:lnTo>
                <a:lnTo>
                  <a:pt x="430" y="1360"/>
                </a:lnTo>
                <a:lnTo>
                  <a:pt x="423" y="1355"/>
                </a:lnTo>
                <a:lnTo>
                  <a:pt x="423" y="1355"/>
                </a:lnTo>
                <a:lnTo>
                  <a:pt x="378" y="1341"/>
                </a:lnTo>
                <a:lnTo>
                  <a:pt x="353" y="1331"/>
                </a:lnTo>
                <a:lnTo>
                  <a:pt x="328" y="1321"/>
                </a:lnTo>
                <a:lnTo>
                  <a:pt x="306" y="1310"/>
                </a:lnTo>
                <a:lnTo>
                  <a:pt x="296" y="1303"/>
                </a:lnTo>
                <a:lnTo>
                  <a:pt x="287" y="1298"/>
                </a:lnTo>
                <a:lnTo>
                  <a:pt x="280" y="1292"/>
                </a:lnTo>
                <a:lnTo>
                  <a:pt x="274" y="1285"/>
                </a:lnTo>
                <a:lnTo>
                  <a:pt x="271" y="1279"/>
                </a:lnTo>
                <a:lnTo>
                  <a:pt x="270" y="1273"/>
                </a:lnTo>
                <a:lnTo>
                  <a:pt x="270" y="1273"/>
                </a:lnTo>
                <a:lnTo>
                  <a:pt x="270" y="1266"/>
                </a:lnTo>
                <a:lnTo>
                  <a:pt x="268" y="1261"/>
                </a:lnTo>
                <a:lnTo>
                  <a:pt x="267" y="1255"/>
                </a:lnTo>
                <a:lnTo>
                  <a:pt x="263" y="1250"/>
                </a:lnTo>
                <a:lnTo>
                  <a:pt x="255" y="1240"/>
                </a:lnTo>
                <a:lnTo>
                  <a:pt x="245" y="1230"/>
                </a:lnTo>
                <a:lnTo>
                  <a:pt x="233" y="1220"/>
                </a:lnTo>
                <a:lnTo>
                  <a:pt x="219" y="1210"/>
                </a:lnTo>
                <a:lnTo>
                  <a:pt x="186" y="1189"/>
                </a:lnTo>
                <a:lnTo>
                  <a:pt x="186" y="1189"/>
                </a:lnTo>
                <a:lnTo>
                  <a:pt x="177" y="1183"/>
                </a:lnTo>
                <a:lnTo>
                  <a:pt x="167" y="1173"/>
                </a:lnTo>
                <a:lnTo>
                  <a:pt x="158" y="1162"/>
                </a:lnTo>
                <a:lnTo>
                  <a:pt x="150" y="1149"/>
                </a:lnTo>
                <a:lnTo>
                  <a:pt x="123" y="1095"/>
                </a:lnTo>
                <a:lnTo>
                  <a:pt x="148" y="1073"/>
                </a:lnTo>
                <a:lnTo>
                  <a:pt x="195" y="1116"/>
                </a:lnTo>
                <a:lnTo>
                  <a:pt x="218" y="1009"/>
                </a:lnTo>
                <a:lnTo>
                  <a:pt x="147" y="953"/>
                </a:lnTo>
                <a:lnTo>
                  <a:pt x="130" y="901"/>
                </a:lnTo>
                <a:lnTo>
                  <a:pt x="240" y="906"/>
                </a:lnTo>
                <a:lnTo>
                  <a:pt x="243" y="873"/>
                </a:lnTo>
                <a:lnTo>
                  <a:pt x="186" y="857"/>
                </a:lnTo>
                <a:lnTo>
                  <a:pt x="190" y="831"/>
                </a:lnTo>
                <a:lnTo>
                  <a:pt x="78" y="725"/>
                </a:lnTo>
                <a:lnTo>
                  <a:pt x="137" y="589"/>
                </a:lnTo>
                <a:lnTo>
                  <a:pt x="74" y="556"/>
                </a:lnTo>
                <a:lnTo>
                  <a:pt x="76" y="466"/>
                </a:lnTo>
                <a:lnTo>
                  <a:pt x="145" y="426"/>
                </a:lnTo>
                <a:lnTo>
                  <a:pt x="135" y="390"/>
                </a:lnTo>
                <a:lnTo>
                  <a:pt x="92" y="390"/>
                </a:lnTo>
                <a:lnTo>
                  <a:pt x="35" y="377"/>
                </a:lnTo>
                <a:lnTo>
                  <a:pt x="45" y="294"/>
                </a:lnTo>
                <a:lnTo>
                  <a:pt x="8" y="265"/>
                </a:lnTo>
                <a:lnTo>
                  <a:pt x="0" y="142"/>
                </a:lnTo>
                <a:lnTo>
                  <a:pt x="89" y="88"/>
                </a:lnTo>
                <a:lnTo>
                  <a:pt x="185" y="1"/>
                </a:lnTo>
                <a:lnTo>
                  <a:pt x="269" y="0"/>
                </a:lnTo>
                <a:lnTo>
                  <a:pt x="346" y="23"/>
                </a:lnTo>
                <a:lnTo>
                  <a:pt x="423" y="42"/>
                </a:lnTo>
                <a:lnTo>
                  <a:pt x="594" y="289"/>
                </a:lnTo>
                <a:lnTo>
                  <a:pt x="615" y="382"/>
                </a:lnTo>
                <a:lnTo>
                  <a:pt x="676" y="404"/>
                </a:lnTo>
                <a:lnTo>
                  <a:pt x="756" y="427"/>
                </a:lnTo>
                <a:lnTo>
                  <a:pt x="786" y="496"/>
                </a:lnTo>
                <a:lnTo>
                  <a:pt x="754" y="603"/>
                </a:lnTo>
                <a:lnTo>
                  <a:pt x="790" y="609"/>
                </a:lnTo>
                <a:lnTo>
                  <a:pt x="877" y="592"/>
                </a:lnTo>
                <a:lnTo>
                  <a:pt x="974" y="687"/>
                </a:lnTo>
                <a:lnTo>
                  <a:pt x="1018" y="690"/>
                </a:lnTo>
                <a:lnTo>
                  <a:pt x="1091" y="652"/>
                </a:lnTo>
                <a:lnTo>
                  <a:pt x="1135" y="693"/>
                </a:lnTo>
                <a:lnTo>
                  <a:pt x="1112" y="788"/>
                </a:lnTo>
                <a:lnTo>
                  <a:pt x="1172" y="845"/>
                </a:lnTo>
                <a:lnTo>
                  <a:pt x="1097" y="949"/>
                </a:lnTo>
                <a:lnTo>
                  <a:pt x="1098" y="1038"/>
                </a:lnTo>
                <a:lnTo>
                  <a:pt x="1159" y="1193"/>
                </a:lnTo>
                <a:lnTo>
                  <a:pt x="1223" y="1272"/>
                </a:lnTo>
                <a:lnTo>
                  <a:pt x="1227" y="1325"/>
                </a:lnTo>
                <a:close/>
              </a:path>
            </a:pathLst>
          </a:custGeom>
          <a:solidFill>
            <a:srgbClr val="ACAEB0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"/>
          <p:cNvSpPr/>
          <p:nvPr/>
        </p:nvSpPr>
        <p:spPr>
          <a:xfrm>
            <a:off x="6470546" y="5752706"/>
            <a:ext cx="174356" cy="405133"/>
          </a:xfrm>
          <a:custGeom>
            <a:avLst/>
            <a:gdLst/>
            <a:ahLst/>
            <a:cxnLst/>
            <a:rect l="l" t="t" r="r" b="b"/>
            <a:pathLst>
              <a:path w="503" h="1185" extrusionOk="0">
                <a:moveTo>
                  <a:pt x="503" y="830"/>
                </a:moveTo>
                <a:lnTo>
                  <a:pt x="489" y="896"/>
                </a:lnTo>
                <a:lnTo>
                  <a:pt x="434" y="953"/>
                </a:lnTo>
                <a:lnTo>
                  <a:pt x="361" y="1066"/>
                </a:lnTo>
                <a:lnTo>
                  <a:pt x="349" y="1133"/>
                </a:lnTo>
                <a:lnTo>
                  <a:pt x="269" y="1173"/>
                </a:lnTo>
                <a:lnTo>
                  <a:pt x="202" y="1185"/>
                </a:lnTo>
                <a:lnTo>
                  <a:pt x="190" y="1178"/>
                </a:lnTo>
                <a:lnTo>
                  <a:pt x="199" y="1155"/>
                </a:lnTo>
                <a:lnTo>
                  <a:pt x="181" y="1110"/>
                </a:lnTo>
                <a:lnTo>
                  <a:pt x="136" y="1072"/>
                </a:lnTo>
                <a:lnTo>
                  <a:pt x="72" y="1044"/>
                </a:lnTo>
                <a:lnTo>
                  <a:pt x="39" y="988"/>
                </a:lnTo>
                <a:lnTo>
                  <a:pt x="35" y="969"/>
                </a:lnTo>
                <a:lnTo>
                  <a:pt x="1" y="920"/>
                </a:lnTo>
                <a:lnTo>
                  <a:pt x="10" y="905"/>
                </a:lnTo>
                <a:lnTo>
                  <a:pt x="42" y="927"/>
                </a:lnTo>
                <a:lnTo>
                  <a:pt x="38" y="898"/>
                </a:lnTo>
                <a:lnTo>
                  <a:pt x="40" y="885"/>
                </a:lnTo>
                <a:lnTo>
                  <a:pt x="18" y="876"/>
                </a:lnTo>
                <a:lnTo>
                  <a:pt x="0" y="848"/>
                </a:lnTo>
                <a:lnTo>
                  <a:pt x="0" y="812"/>
                </a:lnTo>
                <a:lnTo>
                  <a:pt x="25" y="779"/>
                </a:lnTo>
                <a:lnTo>
                  <a:pt x="42" y="752"/>
                </a:lnTo>
                <a:lnTo>
                  <a:pt x="48" y="707"/>
                </a:lnTo>
                <a:lnTo>
                  <a:pt x="53" y="678"/>
                </a:lnTo>
                <a:lnTo>
                  <a:pt x="29" y="653"/>
                </a:lnTo>
                <a:lnTo>
                  <a:pt x="56" y="626"/>
                </a:lnTo>
                <a:lnTo>
                  <a:pt x="36" y="586"/>
                </a:lnTo>
                <a:lnTo>
                  <a:pt x="27" y="566"/>
                </a:lnTo>
                <a:lnTo>
                  <a:pt x="47" y="553"/>
                </a:lnTo>
                <a:lnTo>
                  <a:pt x="30" y="509"/>
                </a:lnTo>
                <a:lnTo>
                  <a:pt x="42" y="487"/>
                </a:lnTo>
                <a:lnTo>
                  <a:pt x="82" y="438"/>
                </a:lnTo>
                <a:lnTo>
                  <a:pt x="67" y="416"/>
                </a:lnTo>
                <a:lnTo>
                  <a:pt x="36" y="407"/>
                </a:lnTo>
                <a:lnTo>
                  <a:pt x="10" y="266"/>
                </a:lnTo>
                <a:lnTo>
                  <a:pt x="63" y="130"/>
                </a:lnTo>
                <a:lnTo>
                  <a:pt x="72" y="53"/>
                </a:lnTo>
                <a:lnTo>
                  <a:pt x="112" y="0"/>
                </a:lnTo>
                <a:lnTo>
                  <a:pt x="135" y="17"/>
                </a:lnTo>
                <a:lnTo>
                  <a:pt x="142" y="53"/>
                </a:lnTo>
                <a:lnTo>
                  <a:pt x="222" y="65"/>
                </a:lnTo>
                <a:lnTo>
                  <a:pt x="229" y="66"/>
                </a:lnTo>
                <a:lnTo>
                  <a:pt x="234" y="60"/>
                </a:lnTo>
                <a:lnTo>
                  <a:pt x="249" y="49"/>
                </a:lnTo>
                <a:lnTo>
                  <a:pt x="258" y="62"/>
                </a:lnTo>
                <a:lnTo>
                  <a:pt x="259" y="65"/>
                </a:lnTo>
                <a:lnTo>
                  <a:pt x="296" y="121"/>
                </a:lnTo>
                <a:lnTo>
                  <a:pt x="397" y="180"/>
                </a:lnTo>
                <a:lnTo>
                  <a:pt x="390" y="223"/>
                </a:lnTo>
                <a:lnTo>
                  <a:pt x="408" y="330"/>
                </a:lnTo>
                <a:lnTo>
                  <a:pt x="376" y="502"/>
                </a:lnTo>
                <a:lnTo>
                  <a:pt x="414" y="632"/>
                </a:lnTo>
                <a:lnTo>
                  <a:pt x="492" y="730"/>
                </a:lnTo>
                <a:lnTo>
                  <a:pt x="503" y="830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p1"/>
          <p:cNvSpPr/>
          <p:nvPr/>
        </p:nvSpPr>
        <p:spPr>
          <a:xfrm>
            <a:off x="6104400" y="5392019"/>
            <a:ext cx="406247" cy="376074"/>
          </a:xfrm>
          <a:custGeom>
            <a:avLst/>
            <a:gdLst/>
            <a:ahLst/>
            <a:cxnLst/>
            <a:rect l="l" t="t" r="r" b="b"/>
            <a:pathLst>
              <a:path w="1165" h="1099" extrusionOk="0">
                <a:moveTo>
                  <a:pt x="1162" y="471"/>
                </a:moveTo>
                <a:lnTo>
                  <a:pt x="1052" y="466"/>
                </a:lnTo>
                <a:lnTo>
                  <a:pt x="1069" y="518"/>
                </a:lnTo>
                <a:lnTo>
                  <a:pt x="1140" y="574"/>
                </a:lnTo>
                <a:lnTo>
                  <a:pt x="1117" y="681"/>
                </a:lnTo>
                <a:lnTo>
                  <a:pt x="1070" y="638"/>
                </a:lnTo>
                <a:lnTo>
                  <a:pt x="1044" y="661"/>
                </a:lnTo>
                <a:lnTo>
                  <a:pt x="1043" y="662"/>
                </a:lnTo>
                <a:lnTo>
                  <a:pt x="1043" y="662"/>
                </a:lnTo>
                <a:lnTo>
                  <a:pt x="1020" y="682"/>
                </a:lnTo>
                <a:lnTo>
                  <a:pt x="970" y="652"/>
                </a:lnTo>
                <a:lnTo>
                  <a:pt x="965" y="699"/>
                </a:lnTo>
                <a:lnTo>
                  <a:pt x="1018" y="724"/>
                </a:lnTo>
                <a:lnTo>
                  <a:pt x="991" y="768"/>
                </a:lnTo>
                <a:lnTo>
                  <a:pt x="935" y="729"/>
                </a:lnTo>
                <a:lnTo>
                  <a:pt x="935" y="729"/>
                </a:lnTo>
                <a:lnTo>
                  <a:pt x="916" y="752"/>
                </a:lnTo>
                <a:lnTo>
                  <a:pt x="902" y="770"/>
                </a:lnTo>
                <a:lnTo>
                  <a:pt x="898" y="777"/>
                </a:lnTo>
                <a:lnTo>
                  <a:pt x="894" y="782"/>
                </a:lnTo>
                <a:lnTo>
                  <a:pt x="894" y="782"/>
                </a:lnTo>
                <a:lnTo>
                  <a:pt x="894" y="788"/>
                </a:lnTo>
                <a:lnTo>
                  <a:pt x="897" y="795"/>
                </a:lnTo>
                <a:lnTo>
                  <a:pt x="904" y="812"/>
                </a:lnTo>
                <a:lnTo>
                  <a:pt x="912" y="828"/>
                </a:lnTo>
                <a:lnTo>
                  <a:pt x="916" y="836"/>
                </a:lnTo>
                <a:lnTo>
                  <a:pt x="889" y="846"/>
                </a:lnTo>
                <a:lnTo>
                  <a:pt x="806" y="953"/>
                </a:lnTo>
                <a:lnTo>
                  <a:pt x="830" y="998"/>
                </a:lnTo>
                <a:lnTo>
                  <a:pt x="834" y="1045"/>
                </a:lnTo>
                <a:lnTo>
                  <a:pt x="814" y="1099"/>
                </a:lnTo>
                <a:lnTo>
                  <a:pt x="767" y="1025"/>
                </a:lnTo>
                <a:lnTo>
                  <a:pt x="687" y="1006"/>
                </a:lnTo>
                <a:lnTo>
                  <a:pt x="633" y="927"/>
                </a:lnTo>
                <a:lnTo>
                  <a:pt x="586" y="932"/>
                </a:lnTo>
                <a:lnTo>
                  <a:pt x="548" y="957"/>
                </a:lnTo>
                <a:lnTo>
                  <a:pt x="521" y="942"/>
                </a:lnTo>
                <a:lnTo>
                  <a:pt x="546" y="919"/>
                </a:lnTo>
                <a:lnTo>
                  <a:pt x="559" y="905"/>
                </a:lnTo>
                <a:lnTo>
                  <a:pt x="556" y="845"/>
                </a:lnTo>
                <a:lnTo>
                  <a:pt x="458" y="760"/>
                </a:lnTo>
                <a:lnTo>
                  <a:pt x="434" y="710"/>
                </a:lnTo>
                <a:lnTo>
                  <a:pt x="381" y="674"/>
                </a:lnTo>
                <a:lnTo>
                  <a:pt x="329" y="578"/>
                </a:lnTo>
                <a:lnTo>
                  <a:pt x="169" y="440"/>
                </a:lnTo>
                <a:lnTo>
                  <a:pt x="171" y="338"/>
                </a:lnTo>
                <a:lnTo>
                  <a:pt x="138" y="331"/>
                </a:lnTo>
                <a:lnTo>
                  <a:pt x="0" y="150"/>
                </a:lnTo>
                <a:lnTo>
                  <a:pt x="5" y="10"/>
                </a:lnTo>
                <a:lnTo>
                  <a:pt x="54" y="0"/>
                </a:lnTo>
                <a:lnTo>
                  <a:pt x="89" y="79"/>
                </a:lnTo>
                <a:lnTo>
                  <a:pt x="112" y="103"/>
                </a:lnTo>
                <a:lnTo>
                  <a:pt x="176" y="105"/>
                </a:lnTo>
                <a:lnTo>
                  <a:pt x="205" y="45"/>
                </a:lnTo>
                <a:lnTo>
                  <a:pt x="248" y="21"/>
                </a:lnTo>
                <a:lnTo>
                  <a:pt x="345" y="20"/>
                </a:lnTo>
                <a:lnTo>
                  <a:pt x="478" y="22"/>
                </a:lnTo>
                <a:lnTo>
                  <a:pt x="536" y="68"/>
                </a:lnTo>
                <a:lnTo>
                  <a:pt x="682" y="25"/>
                </a:lnTo>
                <a:lnTo>
                  <a:pt x="852" y="96"/>
                </a:lnTo>
                <a:lnTo>
                  <a:pt x="886" y="145"/>
                </a:lnTo>
                <a:lnTo>
                  <a:pt x="936" y="184"/>
                </a:lnTo>
                <a:lnTo>
                  <a:pt x="996" y="121"/>
                </a:lnTo>
                <a:lnTo>
                  <a:pt x="1059" y="154"/>
                </a:lnTo>
                <a:lnTo>
                  <a:pt x="1000" y="290"/>
                </a:lnTo>
                <a:lnTo>
                  <a:pt x="1112" y="396"/>
                </a:lnTo>
                <a:lnTo>
                  <a:pt x="1108" y="422"/>
                </a:lnTo>
                <a:lnTo>
                  <a:pt x="1165" y="438"/>
                </a:lnTo>
                <a:lnTo>
                  <a:pt x="1162" y="471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"/>
          <p:cNvSpPr/>
          <p:nvPr/>
        </p:nvSpPr>
        <p:spPr>
          <a:xfrm>
            <a:off x="6385111" y="5615953"/>
            <a:ext cx="197023" cy="275218"/>
          </a:xfrm>
          <a:custGeom>
            <a:avLst/>
            <a:gdLst/>
            <a:ahLst/>
            <a:cxnLst/>
            <a:rect l="l" t="t" r="r" b="b"/>
            <a:pathLst>
              <a:path w="564" h="807" extrusionOk="0">
                <a:moveTo>
                  <a:pt x="539" y="367"/>
                </a:moveTo>
                <a:lnTo>
                  <a:pt x="539" y="367"/>
                </a:lnTo>
                <a:lnTo>
                  <a:pt x="515" y="362"/>
                </a:lnTo>
                <a:lnTo>
                  <a:pt x="500" y="359"/>
                </a:lnTo>
                <a:lnTo>
                  <a:pt x="485" y="357"/>
                </a:lnTo>
                <a:lnTo>
                  <a:pt x="471" y="355"/>
                </a:lnTo>
                <a:lnTo>
                  <a:pt x="465" y="355"/>
                </a:lnTo>
                <a:lnTo>
                  <a:pt x="461" y="355"/>
                </a:lnTo>
                <a:lnTo>
                  <a:pt x="457" y="358"/>
                </a:lnTo>
                <a:lnTo>
                  <a:pt x="456" y="360"/>
                </a:lnTo>
                <a:lnTo>
                  <a:pt x="456" y="362"/>
                </a:lnTo>
                <a:lnTo>
                  <a:pt x="458" y="367"/>
                </a:lnTo>
                <a:lnTo>
                  <a:pt x="458" y="367"/>
                </a:lnTo>
                <a:lnTo>
                  <a:pt x="464" y="374"/>
                </a:lnTo>
                <a:lnTo>
                  <a:pt x="471" y="381"/>
                </a:lnTo>
                <a:lnTo>
                  <a:pt x="477" y="390"/>
                </a:lnTo>
                <a:lnTo>
                  <a:pt x="485" y="399"/>
                </a:lnTo>
                <a:lnTo>
                  <a:pt x="492" y="411"/>
                </a:lnTo>
                <a:lnTo>
                  <a:pt x="497" y="426"/>
                </a:lnTo>
                <a:lnTo>
                  <a:pt x="500" y="433"/>
                </a:lnTo>
                <a:lnTo>
                  <a:pt x="501" y="443"/>
                </a:lnTo>
                <a:lnTo>
                  <a:pt x="502" y="453"/>
                </a:lnTo>
                <a:lnTo>
                  <a:pt x="502" y="465"/>
                </a:lnTo>
                <a:lnTo>
                  <a:pt x="492" y="449"/>
                </a:lnTo>
                <a:lnTo>
                  <a:pt x="472" y="466"/>
                </a:lnTo>
                <a:lnTo>
                  <a:pt x="465" y="465"/>
                </a:lnTo>
                <a:lnTo>
                  <a:pt x="385" y="453"/>
                </a:lnTo>
                <a:lnTo>
                  <a:pt x="378" y="417"/>
                </a:lnTo>
                <a:lnTo>
                  <a:pt x="355" y="400"/>
                </a:lnTo>
                <a:lnTo>
                  <a:pt x="315" y="453"/>
                </a:lnTo>
                <a:lnTo>
                  <a:pt x="306" y="530"/>
                </a:lnTo>
                <a:lnTo>
                  <a:pt x="253" y="666"/>
                </a:lnTo>
                <a:lnTo>
                  <a:pt x="279" y="807"/>
                </a:lnTo>
                <a:lnTo>
                  <a:pt x="249" y="807"/>
                </a:lnTo>
                <a:lnTo>
                  <a:pt x="237" y="783"/>
                </a:lnTo>
                <a:lnTo>
                  <a:pt x="232" y="743"/>
                </a:lnTo>
                <a:lnTo>
                  <a:pt x="176" y="675"/>
                </a:lnTo>
                <a:lnTo>
                  <a:pt x="103" y="636"/>
                </a:lnTo>
                <a:lnTo>
                  <a:pt x="73" y="603"/>
                </a:lnTo>
                <a:lnTo>
                  <a:pt x="28" y="597"/>
                </a:lnTo>
                <a:lnTo>
                  <a:pt x="15" y="568"/>
                </a:lnTo>
                <a:lnTo>
                  <a:pt x="37" y="575"/>
                </a:lnTo>
                <a:lnTo>
                  <a:pt x="55" y="569"/>
                </a:lnTo>
                <a:lnTo>
                  <a:pt x="57" y="541"/>
                </a:lnTo>
                <a:lnTo>
                  <a:pt x="25" y="524"/>
                </a:lnTo>
                <a:lnTo>
                  <a:pt x="8" y="447"/>
                </a:lnTo>
                <a:lnTo>
                  <a:pt x="28" y="393"/>
                </a:lnTo>
                <a:lnTo>
                  <a:pt x="24" y="346"/>
                </a:lnTo>
                <a:lnTo>
                  <a:pt x="0" y="301"/>
                </a:lnTo>
                <a:lnTo>
                  <a:pt x="83" y="194"/>
                </a:lnTo>
                <a:lnTo>
                  <a:pt x="110" y="184"/>
                </a:lnTo>
                <a:lnTo>
                  <a:pt x="110" y="184"/>
                </a:lnTo>
                <a:lnTo>
                  <a:pt x="106" y="176"/>
                </a:lnTo>
                <a:lnTo>
                  <a:pt x="98" y="160"/>
                </a:lnTo>
                <a:lnTo>
                  <a:pt x="91" y="143"/>
                </a:lnTo>
                <a:lnTo>
                  <a:pt x="88" y="136"/>
                </a:lnTo>
                <a:lnTo>
                  <a:pt x="88" y="130"/>
                </a:lnTo>
                <a:lnTo>
                  <a:pt x="88" y="130"/>
                </a:lnTo>
                <a:lnTo>
                  <a:pt x="92" y="125"/>
                </a:lnTo>
                <a:lnTo>
                  <a:pt x="96" y="118"/>
                </a:lnTo>
                <a:lnTo>
                  <a:pt x="110" y="100"/>
                </a:lnTo>
                <a:lnTo>
                  <a:pt x="129" y="77"/>
                </a:lnTo>
                <a:lnTo>
                  <a:pt x="185" y="116"/>
                </a:lnTo>
                <a:lnTo>
                  <a:pt x="212" y="72"/>
                </a:lnTo>
                <a:lnTo>
                  <a:pt x="159" y="47"/>
                </a:lnTo>
                <a:lnTo>
                  <a:pt x="164" y="0"/>
                </a:lnTo>
                <a:lnTo>
                  <a:pt x="214" y="30"/>
                </a:lnTo>
                <a:lnTo>
                  <a:pt x="237" y="10"/>
                </a:lnTo>
                <a:lnTo>
                  <a:pt x="239" y="8"/>
                </a:lnTo>
                <a:lnTo>
                  <a:pt x="266" y="62"/>
                </a:lnTo>
                <a:lnTo>
                  <a:pt x="266" y="62"/>
                </a:lnTo>
                <a:lnTo>
                  <a:pt x="274" y="75"/>
                </a:lnTo>
                <a:lnTo>
                  <a:pt x="283" y="86"/>
                </a:lnTo>
                <a:lnTo>
                  <a:pt x="293" y="96"/>
                </a:lnTo>
                <a:lnTo>
                  <a:pt x="302" y="102"/>
                </a:lnTo>
                <a:lnTo>
                  <a:pt x="302" y="102"/>
                </a:lnTo>
                <a:lnTo>
                  <a:pt x="335" y="123"/>
                </a:lnTo>
                <a:lnTo>
                  <a:pt x="349" y="133"/>
                </a:lnTo>
                <a:lnTo>
                  <a:pt x="361" y="143"/>
                </a:lnTo>
                <a:lnTo>
                  <a:pt x="371" y="153"/>
                </a:lnTo>
                <a:lnTo>
                  <a:pt x="379" y="163"/>
                </a:lnTo>
                <a:lnTo>
                  <a:pt x="383" y="168"/>
                </a:lnTo>
                <a:lnTo>
                  <a:pt x="384" y="174"/>
                </a:lnTo>
                <a:lnTo>
                  <a:pt x="386" y="179"/>
                </a:lnTo>
                <a:lnTo>
                  <a:pt x="386" y="186"/>
                </a:lnTo>
                <a:lnTo>
                  <a:pt x="386" y="186"/>
                </a:lnTo>
                <a:lnTo>
                  <a:pt x="387" y="192"/>
                </a:lnTo>
                <a:lnTo>
                  <a:pt x="390" y="198"/>
                </a:lnTo>
                <a:lnTo>
                  <a:pt x="396" y="205"/>
                </a:lnTo>
                <a:lnTo>
                  <a:pt x="403" y="211"/>
                </a:lnTo>
                <a:lnTo>
                  <a:pt x="412" y="216"/>
                </a:lnTo>
                <a:lnTo>
                  <a:pt x="422" y="223"/>
                </a:lnTo>
                <a:lnTo>
                  <a:pt x="444" y="234"/>
                </a:lnTo>
                <a:lnTo>
                  <a:pt x="469" y="244"/>
                </a:lnTo>
                <a:lnTo>
                  <a:pt x="494" y="254"/>
                </a:lnTo>
                <a:lnTo>
                  <a:pt x="539" y="268"/>
                </a:lnTo>
                <a:lnTo>
                  <a:pt x="539" y="268"/>
                </a:lnTo>
                <a:lnTo>
                  <a:pt x="546" y="273"/>
                </a:lnTo>
                <a:lnTo>
                  <a:pt x="552" y="279"/>
                </a:lnTo>
                <a:lnTo>
                  <a:pt x="558" y="284"/>
                </a:lnTo>
                <a:lnTo>
                  <a:pt x="561" y="292"/>
                </a:lnTo>
                <a:lnTo>
                  <a:pt x="563" y="300"/>
                </a:lnTo>
                <a:lnTo>
                  <a:pt x="564" y="309"/>
                </a:lnTo>
                <a:lnTo>
                  <a:pt x="564" y="316"/>
                </a:lnTo>
                <a:lnTo>
                  <a:pt x="563" y="325"/>
                </a:lnTo>
                <a:lnTo>
                  <a:pt x="561" y="333"/>
                </a:lnTo>
                <a:lnTo>
                  <a:pt x="559" y="342"/>
                </a:lnTo>
                <a:lnTo>
                  <a:pt x="556" y="349"/>
                </a:lnTo>
                <a:lnTo>
                  <a:pt x="553" y="355"/>
                </a:lnTo>
                <a:lnTo>
                  <a:pt x="550" y="360"/>
                </a:lnTo>
                <a:lnTo>
                  <a:pt x="545" y="364"/>
                </a:lnTo>
                <a:lnTo>
                  <a:pt x="542" y="367"/>
                </a:lnTo>
                <a:lnTo>
                  <a:pt x="539" y="367"/>
                </a:lnTo>
                <a:lnTo>
                  <a:pt x="539" y="367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1"/>
          <p:cNvSpPr/>
          <p:nvPr/>
        </p:nvSpPr>
        <p:spPr>
          <a:xfrm>
            <a:off x="7839233" y="6668955"/>
            <a:ext cx="249328" cy="147010"/>
          </a:xfrm>
          <a:custGeom>
            <a:avLst/>
            <a:gdLst/>
            <a:ahLst/>
            <a:cxnLst/>
            <a:rect l="l" t="t" r="r" b="b"/>
            <a:pathLst>
              <a:path w="714" h="432" extrusionOk="0">
                <a:moveTo>
                  <a:pt x="701" y="30"/>
                </a:moveTo>
                <a:lnTo>
                  <a:pt x="657" y="43"/>
                </a:lnTo>
                <a:lnTo>
                  <a:pt x="660" y="70"/>
                </a:lnTo>
                <a:lnTo>
                  <a:pt x="611" y="103"/>
                </a:lnTo>
                <a:lnTo>
                  <a:pt x="578" y="123"/>
                </a:lnTo>
                <a:lnTo>
                  <a:pt x="545" y="163"/>
                </a:lnTo>
                <a:lnTo>
                  <a:pt x="499" y="201"/>
                </a:lnTo>
                <a:lnTo>
                  <a:pt x="500" y="205"/>
                </a:lnTo>
                <a:lnTo>
                  <a:pt x="509" y="234"/>
                </a:lnTo>
                <a:lnTo>
                  <a:pt x="519" y="246"/>
                </a:lnTo>
                <a:lnTo>
                  <a:pt x="539" y="270"/>
                </a:lnTo>
                <a:lnTo>
                  <a:pt x="546" y="300"/>
                </a:lnTo>
                <a:lnTo>
                  <a:pt x="523" y="304"/>
                </a:lnTo>
                <a:lnTo>
                  <a:pt x="516" y="284"/>
                </a:lnTo>
                <a:lnTo>
                  <a:pt x="489" y="284"/>
                </a:lnTo>
                <a:lnTo>
                  <a:pt x="467" y="290"/>
                </a:lnTo>
                <a:lnTo>
                  <a:pt x="447" y="310"/>
                </a:lnTo>
                <a:lnTo>
                  <a:pt x="413" y="347"/>
                </a:lnTo>
                <a:lnTo>
                  <a:pt x="347" y="385"/>
                </a:lnTo>
                <a:lnTo>
                  <a:pt x="284" y="392"/>
                </a:lnTo>
                <a:lnTo>
                  <a:pt x="234" y="386"/>
                </a:lnTo>
                <a:lnTo>
                  <a:pt x="207" y="410"/>
                </a:lnTo>
                <a:lnTo>
                  <a:pt x="214" y="432"/>
                </a:lnTo>
                <a:lnTo>
                  <a:pt x="190" y="426"/>
                </a:lnTo>
                <a:lnTo>
                  <a:pt x="143" y="416"/>
                </a:lnTo>
                <a:lnTo>
                  <a:pt x="64" y="411"/>
                </a:lnTo>
                <a:lnTo>
                  <a:pt x="50" y="384"/>
                </a:lnTo>
                <a:lnTo>
                  <a:pt x="40" y="354"/>
                </a:lnTo>
                <a:lnTo>
                  <a:pt x="10" y="328"/>
                </a:lnTo>
                <a:lnTo>
                  <a:pt x="6" y="295"/>
                </a:lnTo>
                <a:lnTo>
                  <a:pt x="0" y="268"/>
                </a:lnTo>
                <a:lnTo>
                  <a:pt x="36" y="275"/>
                </a:lnTo>
                <a:lnTo>
                  <a:pt x="57" y="285"/>
                </a:lnTo>
                <a:lnTo>
                  <a:pt x="89" y="231"/>
                </a:lnTo>
                <a:lnTo>
                  <a:pt x="113" y="221"/>
                </a:lnTo>
                <a:lnTo>
                  <a:pt x="142" y="210"/>
                </a:lnTo>
                <a:lnTo>
                  <a:pt x="206" y="217"/>
                </a:lnTo>
                <a:lnTo>
                  <a:pt x="208" y="193"/>
                </a:lnTo>
                <a:lnTo>
                  <a:pt x="208" y="187"/>
                </a:lnTo>
                <a:lnTo>
                  <a:pt x="205" y="150"/>
                </a:lnTo>
                <a:lnTo>
                  <a:pt x="241" y="153"/>
                </a:lnTo>
                <a:lnTo>
                  <a:pt x="265" y="173"/>
                </a:lnTo>
                <a:lnTo>
                  <a:pt x="325" y="179"/>
                </a:lnTo>
                <a:lnTo>
                  <a:pt x="382" y="156"/>
                </a:lnTo>
                <a:lnTo>
                  <a:pt x="484" y="121"/>
                </a:lnTo>
                <a:lnTo>
                  <a:pt x="561" y="91"/>
                </a:lnTo>
                <a:lnTo>
                  <a:pt x="617" y="44"/>
                </a:lnTo>
                <a:lnTo>
                  <a:pt x="660" y="30"/>
                </a:lnTo>
                <a:lnTo>
                  <a:pt x="687" y="0"/>
                </a:lnTo>
                <a:lnTo>
                  <a:pt x="714" y="0"/>
                </a:lnTo>
                <a:lnTo>
                  <a:pt x="701" y="30"/>
                </a:lnTo>
                <a:close/>
              </a:path>
            </a:pathLst>
          </a:custGeom>
          <a:solidFill>
            <a:srgbClr val="ABAEA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9"/>
              <a:buFont typeface="Calibri"/>
              <a:buNone/>
            </a:pPr>
            <a:endParaRPr sz="1799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p1"/>
          <p:cNvGrpSpPr/>
          <p:nvPr/>
        </p:nvGrpSpPr>
        <p:grpSpPr>
          <a:xfrm>
            <a:off x="3347773" y="2626760"/>
            <a:ext cx="1252634" cy="2051887"/>
            <a:chOff x="3205163" y="1077913"/>
            <a:chExt cx="3236912" cy="5302250"/>
          </a:xfrm>
        </p:grpSpPr>
        <p:sp>
          <p:nvSpPr>
            <p:cNvPr id="395" name="Google Shape;395;p1"/>
            <p:cNvSpPr/>
            <p:nvPr/>
          </p:nvSpPr>
          <p:spPr>
            <a:xfrm>
              <a:off x="4703763" y="4513263"/>
              <a:ext cx="122238" cy="147637"/>
            </a:xfrm>
            <a:custGeom>
              <a:avLst/>
              <a:gdLst/>
              <a:ahLst/>
              <a:cxnLst/>
              <a:rect l="l" t="t" r="r" b="b"/>
              <a:pathLst>
                <a:path w="77" h="93" extrusionOk="0">
                  <a:moveTo>
                    <a:pt x="14" y="86"/>
                  </a:moveTo>
                  <a:lnTo>
                    <a:pt x="41" y="88"/>
                  </a:lnTo>
                  <a:lnTo>
                    <a:pt x="59" y="71"/>
                  </a:lnTo>
                  <a:lnTo>
                    <a:pt x="67" y="44"/>
                  </a:lnTo>
                  <a:lnTo>
                    <a:pt x="64" y="24"/>
                  </a:lnTo>
                  <a:lnTo>
                    <a:pt x="77" y="4"/>
                  </a:lnTo>
                  <a:lnTo>
                    <a:pt x="65" y="0"/>
                  </a:lnTo>
                  <a:lnTo>
                    <a:pt x="36" y="15"/>
                  </a:lnTo>
                  <a:lnTo>
                    <a:pt x="18" y="62"/>
                  </a:lnTo>
                  <a:lnTo>
                    <a:pt x="0" y="79"/>
                  </a:lnTo>
                  <a:lnTo>
                    <a:pt x="0" y="93"/>
                  </a:lnTo>
                  <a:lnTo>
                    <a:pt x="14" y="86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Google Shape;396;p1"/>
            <p:cNvSpPr/>
            <p:nvPr/>
          </p:nvSpPr>
          <p:spPr>
            <a:xfrm>
              <a:off x="4460875" y="3900488"/>
              <a:ext cx="1981200" cy="2479675"/>
            </a:xfrm>
            <a:custGeom>
              <a:avLst/>
              <a:gdLst/>
              <a:ahLst/>
              <a:cxnLst/>
              <a:rect l="l" t="t" r="r" b="b"/>
              <a:pathLst>
                <a:path w="1248" h="1562" extrusionOk="0">
                  <a:moveTo>
                    <a:pt x="1228" y="859"/>
                  </a:moveTo>
                  <a:lnTo>
                    <a:pt x="1208" y="823"/>
                  </a:lnTo>
                  <a:lnTo>
                    <a:pt x="1188" y="791"/>
                  </a:lnTo>
                  <a:lnTo>
                    <a:pt x="1108" y="777"/>
                  </a:lnTo>
                  <a:lnTo>
                    <a:pt x="1071" y="770"/>
                  </a:lnTo>
                  <a:lnTo>
                    <a:pt x="1047" y="774"/>
                  </a:lnTo>
                  <a:lnTo>
                    <a:pt x="1021" y="780"/>
                  </a:lnTo>
                  <a:lnTo>
                    <a:pt x="1014" y="799"/>
                  </a:lnTo>
                  <a:lnTo>
                    <a:pt x="1007" y="825"/>
                  </a:lnTo>
                  <a:lnTo>
                    <a:pt x="998" y="829"/>
                  </a:lnTo>
                  <a:lnTo>
                    <a:pt x="984" y="823"/>
                  </a:lnTo>
                  <a:lnTo>
                    <a:pt x="966" y="817"/>
                  </a:lnTo>
                  <a:lnTo>
                    <a:pt x="951" y="798"/>
                  </a:lnTo>
                  <a:lnTo>
                    <a:pt x="966" y="766"/>
                  </a:lnTo>
                  <a:lnTo>
                    <a:pt x="990" y="743"/>
                  </a:lnTo>
                  <a:lnTo>
                    <a:pt x="1002" y="724"/>
                  </a:lnTo>
                  <a:lnTo>
                    <a:pt x="998" y="677"/>
                  </a:lnTo>
                  <a:lnTo>
                    <a:pt x="984" y="651"/>
                  </a:lnTo>
                  <a:lnTo>
                    <a:pt x="957" y="625"/>
                  </a:lnTo>
                  <a:lnTo>
                    <a:pt x="932" y="612"/>
                  </a:lnTo>
                  <a:lnTo>
                    <a:pt x="918" y="594"/>
                  </a:lnTo>
                  <a:lnTo>
                    <a:pt x="896" y="596"/>
                  </a:lnTo>
                  <a:lnTo>
                    <a:pt x="873" y="594"/>
                  </a:lnTo>
                  <a:lnTo>
                    <a:pt x="859" y="582"/>
                  </a:lnTo>
                  <a:lnTo>
                    <a:pt x="837" y="582"/>
                  </a:lnTo>
                  <a:lnTo>
                    <a:pt x="813" y="584"/>
                  </a:lnTo>
                  <a:lnTo>
                    <a:pt x="818" y="573"/>
                  </a:lnTo>
                  <a:lnTo>
                    <a:pt x="842" y="575"/>
                  </a:lnTo>
                  <a:lnTo>
                    <a:pt x="871" y="573"/>
                  </a:lnTo>
                  <a:lnTo>
                    <a:pt x="900" y="588"/>
                  </a:lnTo>
                  <a:lnTo>
                    <a:pt x="923" y="588"/>
                  </a:lnTo>
                  <a:lnTo>
                    <a:pt x="933" y="595"/>
                  </a:lnTo>
                  <a:lnTo>
                    <a:pt x="968" y="590"/>
                  </a:lnTo>
                  <a:lnTo>
                    <a:pt x="987" y="610"/>
                  </a:lnTo>
                  <a:lnTo>
                    <a:pt x="976" y="581"/>
                  </a:lnTo>
                  <a:lnTo>
                    <a:pt x="935" y="541"/>
                  </a:lnTo>
                  <a:lnTo>
                    <a:pt x="908" y="475"/>
                  </a:lnTo>
                  <a:lnTo>
                    <a:pt x="922" y="454"/>
                  </a:lnTo>
                  <a:lnTo>
                    <a:pt x="900" y="440"/>
                  </a:lnTo>
                  <a:lnTo>
                    <a:pt x="889" y="433"/>
                  </a:lnTo>
                  <a:lnTo>
                    <a:pt x="870" y="391"/>
                  </a:lnTo>
                  <a:lnTo>
                    <a:pt x="828" y="353"/>
                  </a:lnTo>
                  <a:lnTo>
                    <a:pt x="799" y="334"/>
                  </a:lnTo>
                  <a:lnTo>
                    <a:pt x="785" y="320"/>
                  </a:lnTo>
                  <a:lnTo>
                    <a:pt x="768" y="320"/>
                  </a:lnTo>
                  <a:lnTo>
                    <a:pt x="762" y="329"/>
                  </a:lnTo>
                  <a:lnTo>
                    <a:pt x="744" y="331"/>
                  </a:lnTo>
                  <a:lnTo>
                    <a:pt x="733" y="342"/>
                  </a:lnTo>
                  <a:lnTo>
                    <a:pt x="744" y="315"/>
                  </a:lnTo>
                  <a:lnTo>
                    <a:pt x="755" y="294"/>
                  </a:lnTo>
                  <a:lnTo>
                    <a:pt x="747" y="285"/>
                  </a:lnTo>
                  <a:lnTo>
                    <a:pt x="740" y="277"/>
                  </a:lnTo>
                  <a:lnTo>
                    <a:pt x="731" y="264"/>
                  </a:lnTo>
                  <a:lnTo>
                    <a:pt x="708" y="255"/>
                  </a:lnTo>
                  <a:lnTo>
                    <a:pt x="713" y="244"/>
                  </a:lnTo>
                  <a:lnTo>
                    <a:pt x="697" y="206"/>
                  </a:lnTo>
                  <a:lnTo>
                    <a:pt x="689" y="143"/>
                  </a:lnTo>
                  <a:lnTo>
                    <a:pt x="678" y="116"/>
                  </a:lnTo>
                  <a:lnTo>
                    <a:pt x="659" y="106"/>
                  </a:lnTo>
                  <a:lnTo>
                    <a:pt x="666" y="92"/>
                  </a:lnTo>
                  <a:lnTo>
                    <a:pt x="685" y="83"/>
                  </a:lnTo>
                  <a:lnTo>
                    <a:pt x="664" y="40"/>
                  </a:lnTo>
                  <a:lnTo>
                    <a:pt x="664" y="40"/>
                  </a:lnTo>
                  <a:lnTo>
                    <a:pt x="649" y="33"/>
                  </a:lnTo>
                  <a:lnTo>
                    <a:pt x="639" y="27"/>
                  </a:lnTo>
                  <a:lnTo>
                    <a:pt x="635" y="24"/>
                  </a:lnTo>
                  <a:lnTo>
                    <a:pt x="633" y="22"/>
                  </a:lnTo>
                  <a:lnTo>
                    <a:pt x="633" y="22"/>
                  </a:lnTo>
                  <a:lnTo>
                    <a:pt x="616" y="0"/>
                  </a:lnTo>
                  <a:lnTo>
                    <a:pt x="583" y="24"/>
                  </a:lnTo>
                  <a:lnTo>
                    <a:pt x="583" y="24"/>
                  </a:lnTo>
                  <a:lnTo>
                    <a:pt x="575" y="30"/>
                  </a:lnTo>
                  <a:lnTo>
                    <a:pt x="570" y="36"/>
                  </a:lnTo>
                  <a:lnTo>
                    <a:pt x="565" y="43"/>
                  </a:lnTo>
                  <a:lnTo>
                    <a:pt x="565" y="43"/>
                  </a:lnTo>
                  <a:lnTo>
                    <a:pt x="563" y="47"/>
                  </a:lnTo>
                  <a:lnTo>
                    <a:pt x="560" y="50"/>
                  </a:lnTo>
                  <a:lnTo>
                    <a:pt x="554" y="55"/>
                  </a:lnTo>
                  <a:lnTo>
                    <a:pt x="549" y="60"/>
                  </a:lnTo>
                  <a:lnTo>
                    <a:pt x="547" y="62"/>
                  </a:lnTo>
                  <a:lnTo>
                    <a:pt x="546" y="65"/>
                  </a:lnTo>
                  <a:lnTo>
                    <a:pt x="546" y="65"/>
                  </a:lnTo>
                  <a:lnTo>
                    <a:pt x="544" y="69"/>
                  </a:lnTo>
                  <a:lnTo>
                    <a:pt x="544" y="72"/>
                  </a:lnTo>
                  <a:lnTo>
                    <a:pt x="546" y="77"/>
                  </a:lnTo>
                  <a:lnTo>
                    <a:pt x="546" y="77"/>
                  </a:lnTo>
                  <a:lnTo>
                    <a:pt x="548" y="85"/>
                  </a:lnTo>
                  <a:lnTo>
                    <a:pt x="550" y="93"/>
                  </a:lnTo>
                  <a:lnTo>
                    <a:pt x="551" y="100"/>
                  </a:lnTo>
                  <a:lnTo>
                    <a:pt x="553" y="105"/>
                  </a:lnTo>
                  <a:lnTo>
                    <a:pt x="553" y="105"/>
                  </a:lnTo>
                  <a:lnTo>
                    <a:pt x="556" y="109"/>
                  </a:lnTo>
                  <a:lnTo>
                    <a:pt x="558" y="116"/>
                  </a:lnTo>
                  <a:lnTo>
                    <a:pt x="559" y="119"/>
                  </a:lnTo>
                  <a:lnTo>
                    <a:pt x="559" y="121"/>
                  </a:lnTo>
                  <a:lnTo>
                    <a:pt x="558" y="124"/>
                  </a:lnTo>
                  <a:lnTo>
                    <a:pt x="556" y="126"/>
                  </a:lnTo>
                  <a:lnTo>
                    <a:pt x="556" y="126"/>
                  </a:lnTo>
                  <a:lnTo>
                    <a:pt x="552" y="129"/>
                  </a:lnTo>
                  <a:lnTo>
                    <a:pt x="550" y="132"/>
                  </a:lnTo>
                  <a:lnTo>
                    <a:pt x="549" y="136"/>
                  </a:lnTo>
                  <a:lnTo>
                    <a:pt x="542" y="133"/>
                  </a:lnTo>
                  <a:lnTo>
                    <a:pt x="537" y="144"/>
                  </a:lnTo>
                  <a:lnTo>
                    <a:pt x="537" y="144"/>
                  </a:lnTo>
                  <a:lnTo>
                    <a:pt x="532" y="141"/>
                  </a:lnTo>
                  <a:lnTo>
                    <a:pt x="528" y="140"/>
                  </a:lnTo>
                  <a:lnTo>
                    <a:pt x="523" y="140"/>
                  </a:lnTo>
                  <a:lnTo>
                    <a:pt x="523" y="140"/>
                  </a:lnTo>
                  <a:lnTo>
                    <a:pt x="521" y="141"/>
                  </a:lnTo>
                  <a:lnTo>
                    <a:pt x="519" y="144"/>
                  </a:lnTo>
                  <a:lnTo>
                    <a:pt x="515" y="150"/>
                  </a:lnTo>
                  <a:lnTo>
                    <a:pt x="515" y="150"/>
                  </a:lnTo>
                  <a:lnTo>
                    <a:pt x="511" y="153"/>
                  </a:lnTo>
                  <a:lnTo>
                    <a:pt x="506" y="156"/>
                  </a:lnTo>
                  <a:lnTo>
                    <a:pt x="501" y="159"/>
                  </a:lnTo>
                  <a:lnTo>
                    <a:pt x="499" y="161"/>
                  </a:lnTo>
                  <a:lnTo>
                    <a:pt x="499" y="164"/>
                  </a:lnTo>
                  <a:lnTo>
                    <a:pt x="499" y="164"/>
                  </a:lnTo>
                  <a:lnTo>
                    <a:pt x="498" y="168"/>
                  </a:lnTo>
                  <a:lnTo>
                    <a:pt x="496" y="174"/>
                  </a:lnTo>
                  <a:lnTo>
                    <a:pt x="492" y="185"/>
                  </a:lnTo>
                  <a:lnTo>
                    <a:pt x="492" y="185"/>
                  </a:lnTo>
                  <a:lnTo>
                    <a:pt x="489" y="191"/>
                  </a:lnTo>
                  <a:lnTo>
                    <a:pt x="488" y="194"/>
                  </a:lnTo>
                  <a:lnTo>
                    <a:pt x="485" y="196"/>
                  </a:lnTo>
                  <a:lnTo>
                    <a:pt x="485" y="196"/>
                  </a:lnTo>
                  <a:lnTo>
                    <a:pt x="483" y="197"/>
                  </a:lnTo>
                  <a:lnTo>
                    <a:pt x="483" y="197"/>
                  </a:lnTo>
                  <a:lnTo>
                    <a:pt x="479" y="197"/>
                  </a:lnTo>
                  <a:lnTo>
                    <a:pt x="473" y="198"/>
                  </a:lnTo>
                  <a:lnTo>
                    <a:pt x="468" y="200"/>
                  </a:lnTo>
                  <a:lnTo>
                    <a:pt x="464" y="202"/>
                  </a:lnTo>
                  <a:lnTo>
                    <a:pt x="464" y="202"/>
                  </a:lnTo>
                  <a:lnTo>
                    <a:pt x="461" y="206"/>
                  </a:lnTo>
                  <a:lnTo>
                    <a:pt x="458" y="210"/>
                  </a:lnTo>
                  <a:lnTo>
                    <a:pt x="455" y="216"/>
                  </a:lnTo>
                  <a:lnTo>
                    <a:pt x="453" y="222"/>
                  </a:lnTo>
                  <a:lnTo>
                    <a:pt x="453" y="222"/>
                  </a:lnTo>
                  <a:lnTo>
                    <a:pt x="451" y="226"/>
                  </a:lnTo>
                  <a:lnTo>
                    <a:pt x="447" y="229"/>
                  </a:lnTo>
                  <a:lnTo>
                    <a:pt x="444" y="231"/>
                  </a:lnTo>
                  <a:lnTo>
                    <a:pt x="441" y="233"/>
                  </a:lnTo>
                  <a:lnTo>
                    <a:pt x="455" y="228"/>
                  </a:lnTo>
                  <a:lnTo>
                    <a:pt x="441" y="241"/>
                  </a:lnTo>
                  <a:lnTo>
                    <a:pt x="405" y="238"/>
                  </a:lnTo>
                  <a:lnTo>
                    <a:pt x="386" y="252"/>
                  </a:lnTo>
                  <a:lnTo>
                    <a:pt x="374" y="276"/>
                  </a:lnTo>
                  <a:lnTo>
                    <a:pt x="358" y="299"/>
                  </a:lnTo>
                  <a:lnTo>
                    <a:pt x="344" y="350"/>
                  </a:lnTo>
                  <a:lnTo>
                    <a:pt x="359" y="406"/>
                  </a:lnTo>
                  <a:lnTo>
                    <a:pt x="370" y="428"/>
                  </a:lnTo>
                  <a:lnTo>
                    <a:pt x="389" y="435"/>
                  </a:lnTo>
                  <a:lnTo>
                    <a:pt x="407" y="421"/>
                  </a:lnTo>
                  <a:lnTo>
                    <a:pt x="404" y="441"/>
                  </a:lnTo>
                  <a:lnTo>
                    <a:pt x="418" y="470"/>
                  </a:lnTo>
                  <a:lnTo>
                    <a:pt x="425" y="459"/>
                  </a:lnTo>
                  <a:lnTo>
                    <a:pt x="439" y="442"/>
                  </a:lnTo>
                  <a:lnTo>
                    <a:pt x="441" y="451"/>
                  </a:lnTo>
                  <a:lnTo>
                    <a:pt x="457" y="442"/>
                  </a:lnTo>
                  <a:lnTo>
                    <a:pt x="466" y="426"/>
                  </a:lnTo>
                  <a:lnTo>
                    <a:pt x="475" y="438"/>
                  </a:lnTo>
                  <a:lnTo>
                    <a:pt x="454" y="456"/>
                  </a:lnTo>
                  <a:lnTo>
                    <a:pt x="459" y="471"/>
                  </a:lnTo>
                  <a:lnTo>
                    <a:pt x="461" y="474"/>
                  </a:lnTo>
                  <a:lnTo>
                    <a:pt x="482" y="498"/>
                  </a:lnTo>
                  <a:lnTo>
                    <a:pt x="479" y="511"/>
                  </a:lnTo>
                  <a:lnTo>
                    <a:pt x="461" y="513"/>
                  </a:lnTo>
                  <a:lnTo>
                    <a:pt x="445" y="528"/>
                  </a:lnTo>
                  <a:lnTo>
                    <a:pt x="449" y="562"/>
                  </a:lnTo>
                  <a:lnTo>
                    <a:pt x="473" y="564"/>
                  </a:lnTo>
                  <a:lnTo>
                    <a:pt x="453" y="571"/>
                  </a:lnTo>
                  <a:lnTo>
                    <a:pt x="441" y="599"/>
                  </a:lnTo>
                  <a:lnTo>
                    <a:pt x="439" y="606"/>
                  </a:lnTo>
                  <a:lnTo>
                    <a:pt x="443" y="638"/>
                  </a:lnTo>
                  <a:lnTo>
                    <a:pt x="459" y="664"/>
                  </a:lnTo>
                  <a:lnTo>
                    <a:pt x="485" y="678"/>
                  </a:lnTo>
                  <a:lnTo>
                    <a:pt x="480" y="681"/>
                  </a:lnTo>
                  <a:lnTo>
                    <a:pt x="470" y="687"/>
                  </a:lnTo>
                  <a:lnTo>
                    <a:pt x="448" y="676"/>
                  </a:lnTo>
                  <a:lnTo>
                    <a:pt x="443" y="647"/>
                  </a:lnTo>
                  <a:lnTo>
                    <a:pt x="416" y="668"/>
                  </a:lnTo>
                  <a:lnTo>
                    <a:pt x="409" y="680"/>
                  </a:lnTo>
                  <a:lnTo>
                    <a:pt x="447" y="701"/>
                  </a:lnTo>
                  <a:lnTo>
                    <a:pt x="441" y="700"/>
                  </a:lnTo>
                  <a:lnTo>
                    <a:pt x="441" y="700"/>
                  </a:lnTo>
                  <a:lnTo>
                    <a:pt x="441" y="701"/>
                  </a:lnTo>
                  <a:lnTo>
                    <a:pt x="441" y="701"/>
                  </a:lnTo>
                  <a:lnTo>
                    <a:pt x="438" y="708"/>
                  </a:lnTo>
                  <a:lnTo>
                    <a:pt x="438" y="708"/>
                  </a:lnTo>
                  <a:lnTo>
                    <a:pt x="442" y="709"/>
                  </a:lnTo>
                  <a:lnTo>
                    <a:pt x="445" y="711"/>
                  </a:lnTo>
                  <a:lnTo>
                    <a:pt x="449" y="714"/>
                  </a:lnTo>
                  <a:lnTo>
                    <a:pt x="449" y="714"/>
                  </a:lnTo>
                  <a:lnTo>
                    <a:pt x="463" y="728"/>
                  </a:lnTo>
                  <a:lnTo>
                    <a:pt x="468" y="741"/>
                  </a:lnTo>
                  <a:lnTo>
                    <a:pt x="468" y="741"/>
                  </a:lnTo>
                  <a:lnTo>
                    <a:pt x="472" y="746"/>
                  </a:lnTo>
                  <a:lnTo>
                    <a:pt x="475" y="750"/>
                  </a:lnTo>
                  <a:lnTo>
                    <a:pt x="476" y="755"/>
                  </a:lnTo>
                  <a:lnTo>
                    <a:pt x="476" y="755"/>
                  </a:lnTo>
                  <a:lnTo>
                    <a:pt x="478" y="766"/>
                  </a:lnTo>
                  <a:lnTo>
                    <a:pt x="479" y="773"/>
                  </a:lnTo>
                  <a:lnTo>
                    <a:pt x="485" y="779"/>
                  </a:lnTo>
                  <a:lnTo>
                    <a:pt x="498" y="786"/>
                  </a:lnTo>
                  <a:lnTo>
                    <a:pt x="498" y="786"/>
                  </a:lnTo>
                  <a:lnTo>
                    <a:pt x="498" y="792"/>
                  </a:lnTo>
                  <a:lnTo>
                    <a:pt x="498" y="796"/>
                  </a:lnTo>
                  <a:lnTo>
                    <a:pt x="497" y="800"/>
                  </a:lnTo>
                  <a:lnTo>
                    <a:pt x="497" y="800"/>
                  </a:lnTo>
                  <a:lnTo>
                    <a:pt x="496" y="803"/>
                  </a:lnTo>
                  <a:lnTo>
                    <a:pt x="494" y="805"/>
                  </a:lnTo>
                  <a:lnTo>
                    <a:pt x="491" y="807"/>
                  </a:lnTo>
                  <a:lnTo>
                    <a:pt x="486" y="799"/>
                  </a:lnTo>
                  <a:lnTo>
                    <a:pt x="486" y="799"/>
                  </a:lnTo>
                  <a:lnTo>
                    <a:pt x="481" y="799"/>
                  </a:lnTo>
                  <a:lnTo>
                    <a:pt x="472" y="798"/>
                  </a:lnTo>
                  <a:lnTo>
                    <a:pt x="472" y="798"/>
                  </a:lnTo>
                  <a:lnTo>
                    <a:pt x="467" y="797"/>
                  </a:lnTo>
                  <a:lnTo>
                    <a:pt x="461" y="795"/>
                  </a:lnTo>
                  <a:lnTo>
                    <a:pt x="456" y="793"/>
                  </a:lnTo>
                  <a:lnTo>
                    <a:pt x="453" y="794"/>
                  </a:lnTo>
                  <a:lnTo>
                    <a:pt x="451" y="795"/>
                  </a:lnTo>
                  <a:lnTo>
                    <a:pt x="451" y="795"/>
                  </a:lnTo>
                  <a:lnTo>
                    <a:pt x="432" y="814"/>
                  </a:lnTo>
                  <a:lnTo>
                    <a:pt x="432" y="814"/>
                  </a:lnTo>
                  <a:lnTo>
                    <a:pt x="432" y="820"/>
                  </a:lnTo>
                  <a:lnTo>
                    <a:pt x="432" y="825"/>
                  </a:lnTo>
                  <a:lnTo>
                    <a:pt x="432" y="828"/>
                  </a:lnTo>
                  <a:lnTo>
                    <a:pt x="432" y="828"/>
                  </a:lnTo>
                  <a:lnTo>
                    <a:pt x="434" y="836"/>
                  </a:lnTo>
                  <a:lnTo>
                    <a:pt x="434" y="836"/>
                  </a:lnTo>
                  <a:lnTo>
                    <a:pt x="436" y="839"/>
                  </a:lnTo>
                  <a:lnTo>
                    <a:pt x="437" y="841"/>
                  </a:lnTo>
                  <a:lnTo>
                    <a:pt x="439" y="841"/>
                  </a:lnTo>
                  <a:lnTo>
                    <a:pt x="439" y="841"/>
                  </a:lnTo>
                  <a:lnTo>
                    <a:pt x="443" y="843"/>
                  </a:lnTo>
                  <a:lnTo>
                    <a:pt x="448" y="845"/>
                  </a:lnTo>
                  <a:lnTo>
                    <a:pt x="453" y="849"/>
                  </a:lnTo>
                  <a:lnTo>
                    <a:pt x="453" y="849"/>
                  </a:lnTo>
                  <a:lnTo>
                    <a:pt x="454" y="849"/>
                  </a:lnTo>
                  <a:lnTo>
                    <a:pt x="457" y="850"/>
                  </a:lnTo>
                  <a:lnTo>
                    <a:pt x="459" y="854"/>
                  </a:lnTo>
                  <a:lnTo>
                    <a:pt x="460" y="855"/>
                  </a:lnTo>
                  <a:lnTo>
                    <a:pt x="460" y="857"/>
                  </a:lnTo>
                  <a:lnTo>
                    <a:pt x="460" y="857"/>
                  </a:lnTo>
                  <a:lnTo>
                    <a:pt x="458" y="863"/>
                  </a:lnTo>
                  <a:lnTo>
                    <a:pt x="456" y="868"/>
                  </a:lnTo>
                  <a:lnTo>
                    <a:pt x="452" y="873"/>
                  </a:lnTo>
                  <a:lnTo>
                    <a:pt x="452" y="873"/>
                  </a:lnTo>
                  <a:lnTo>
                    <a:pt x="452" y="890"/>
                  </a:lnTo>
                  <a:lnTo>
                    <a:pt x="452" y="890"/>
                  </a:lnTo>
                  <a:lnTo>
                    <a:pt x="451" y="892"/>
                  </a:lnTo>
                  <a:lnTo>
                    <a:pt x="449" y="894"/>
                  </a:lnTo>
                  <a:lnTo>
                    <a:pt x="445" y="897"/>
                  </a:lnTo>
                  <a:lnTo>
                    <a:pt x="445" y="897"/>
                  </a:lnTo>
                  <a:lnTo>
                    <a:pt x="444" y="902"/>
                  </a:lnTo>
                  <a:lnTo>
                    <a:pt x="444" y="903"/>
                  </a:lnTo>
                  <a:lnTo>
                    <a:pt x="445" y="904"/>
                  </a:lnTo>
                  <a:lnTo>
                    <a:pt x="453" y="906"/>
                  </a:lnTo>
                  <a:lnTo>
                    <a:pt x="453" y="906"/>
                  </a:lnTo>
                  <a:lnTo>
                    <a:pt x="455" y="907"/>
                  </a:lnTo>
                  <a:lnTo>
                    <a:pt x="456" y="908"/>
                  </a:lnTo>
                  <a:lnTo>
                    <a:pt x="456" y="910"/>
                  </a:lnTo>
                  <a:lnTo>
                    <a:pt x="455" y="912"/>
                  </a:lnTo>
                  <a:lnTo>
                    <a:pt x="451" y="915"/>
                  </a:lnTo>
                  <a:lnTo>
                    <a:pt x="445" y="917"/>
                  </a:lnTo>
                  <a:lnTo>
                    <a:pt x="445" y="917"/>
                  </a:lnTo>
                  <a:lnTo>
                    <a:pt x="438" y="920"/>
                  </a:lnTo>
                  <a:lnTo>
                    <a:pt x="432" y="923"/>
                  </a:lnTo>
                  <a:lnTo>
                    <a:pt x="424" y="928"/>
                  </a:lnTo>
                  <a:lnTo>
                    <a:pt x="433" y="944"/>
                  </a:lnTo>
                  <a:lnTo>
                    <a:pt x="445" y="955"/>
                  </a:lnTo>
                  <a:lnTo>
                    <a:pt x="465" y="958"/>
                  </a:lnTo>
                  <a:lnTo>
                    <a:pt x="465" y="958"/>
                  </a:lnTo>
                  <a:lnTo>
                    <a:pt x="457" y="979"/>
                  </a:lnTo>
                  <a:lnTo>
                    <a:pt x="457" y="979"/>
                  </a:lnTo>
                  <a:lnTo>
                    <a:pt x="454" y="985"/>
                  </a:lnTo>
                  <a:lnTo>
                    <a:pt x="450" y="989"/>
                  </a:lnTo>
                  <a:lnTo>
                    <a:pt x="450" y="989"/>
                  </a:lnTo>
                  <a:lnTo>
                    <a:pt x="447" y="993"/>
                  </a:lnTo>
                  <a:lnTo>
                    <a:pt x="445" y="996"/>
                  </a:lnTo>
                  <a:lnTo>
                    <a:pt x="441" y="1000"/>
                  </a:lnTo>
                  <a:lnTo>
                    <a:pt x="441" y="1000"/>
                  </a:lnTo>
                  <a:lnTo>
                    <a:pt x="441" y="1004"/>
                  </a:lnTo>
                  <a:lnTo>
                    <a:pt x="441" y="1006"/>
                  </a:lnTo>
                  <a:lnTo>
                    <a:pt x="442" y="1009"/>
                  </a:lnTo>
                  <a:lnTo>
                    <a:pt x="442" y="1009"/>
                  </a:lnTo>
                  <a:lnTo>
                    <a:pt x="443" y="1011"/>
                  </a:lnTo>
                  <a:lnTo>
                    <a:pt x="443" y="1013"/>
                  </a:lnTo>
                  <a:lnTo>
                    <a:pt x="444" y="1015"/>
                  </a:lnTo>
                  <a:lnTo>
                    <a:pt x="444" y="1015"/>
                  </a:lnTo>
                  <a:lnTo>
                    <a:pt x="443" y="1016"/>
                  </a:lnTo>
                  <a:lnTo>
                    <a:pt x="444" y="1021"/>
                  </a:lnTo>
                  <a:lnTo>
                    <a:pt x="444" y="1021"/>
                  </a:lnTo>
                  <a:lnTo>
                    <a:pt x="444" y="1023"/>
                  </a:lnTo>
                  <a:lnTo>
                    <a:pt x="444" y="1025"/>
                  </a:lnTo>
                  <a:lnTo>
                    <a:pt x="443" y="1027"/>
                  </a:lnTo>
                  <a:lnTo>
                    <a:pt x="441" y="1037"/>
                  </a:lnTo>
                  <a:lnTo>
                    <a:pt x="441" y="1037"/>
                  </a:lnTo>
                  <a:lnTo>
                    <a:pt x="444" y="1046"/>
                  </a:lnTo>
                  <a:lnTo>
                    <a:pt x="447" y="1053"/>
                  </a:lnTo>
                  <a:lnTo>
                    <a:pt x="449" y="1057"/>
                  </a:lnTo>
                  <a:lnTo>
                    <a:pt x="449" y="1057"/>
                  </a:lnTo>
                  <a:lnTo>
                    <a:pt x="459" y="1064"/>
                  </a:lnTo>
                  <a:lnTo>
                    <a:pt x="466" y="1071"/>
                  </a:lnTo>
                  <a:lnTo>
                    <a:pt x="466" y="1071"/>
                  </a:lnTo>
                  <a:lnTo>
                    <a:pt x="471" y="1069"/>
                  </a:lnTo>
                  <a:lnTo>
                    <a:pt x="476" y="1068"/>
                  </a:lnTo>
                  <a:lnTo>
                    <a:pt x="481" y="1069"/>
                  </a:lnTo>
                  <a:lnTo>
                    <a:pt x="481" y="1069"/>
                  </a:lnTo>
                  <a:lnTo>
                    <a:pt x="484" y="1070"/>
                  </a:lnTo>
                  <a:lnTo>
                    <a:pt x="487" y="1073"/>
                  </a:lnTo>
                  <a:lnTo>
                    <a:pt x="497" y="1082"/>
                  </a:lnTo>
                  <a:lnTo>
                    <a:pt x="507" y="1091"/>
                  </a:lnTo>
                  <a:lnTo>
                    <a:pt x="512" y="1095"/>
                  </a:lnTo>
                  <a:lnTo>
                    <a:pt x="512" y="1095"/>
                  </a:lnTo>
                  <a:lnTo>
                    <a:pt x="513" y="1095"/>
                  </a:lnTo>
                  <a:lnTo>
                    <a:pt x="515" y="1097"/>
                  </a:lnTo>
                  <a:lnTo>
                    <a:pt x="516" y="1099"/>
                  </a:lnTo>
                  <a:lnTo>
                    <a:pt x="517" y="1101"/>
                  </a:lnTo>
                  <a:lnTo>
                    <a:pt x="517" y="1101"/>
                  </a:lnTo>
                  <a:lnTo>
                    <a:pt x="517" y="1105"/>
                  </a:lnTo>
                  <a:lnTo>
                    <a:pt x="516" y="1109"/>
                  </a:lnTo>
                  <a:lnTo>
                    <a:pt x="516" y="1109"/>
                  </a:lnTo>
                  <a:lnTo>
                    <a:pt x="515" y="1117"/>
                  </a:lnTo>
                  <a:lnTo>
                    <a:pt x="516" y="1122"/>
                  </a:lnTo>
                  <a:lnTo>
                    <a:pt x="520" y="1120"/>
                  </a:lnTo>
                  <a:lnTo>
                    <a:pt x="555" y="1092"/>
                  </a:lnTo>
                  <a:lnTo>
                    <a:pt x="570" y="1074"/>
                  </a:lnTo>
                  <a:lnTo>
                    <a:pt x="566" y="1090"/>
                  </a:lnTo>
                  <a:lnTo>
                    <a:pt x="520" y="1134"/>
                  </a:lnTo>
                  <a:lnTo>
                    <a:pt x="512" y="1167"/>
                  </a:lnTo>
                  <a:lnTo>
                    <a:pt x="457" y="1200"/>
                  </a:lnTo>
                  <a:lnTo>
                    <a:pt x="451" y="1226"/>
                  </a:lnTo>
                  <a:lnTo>
                    <a:pt x="446" y="1249"/>
                  </a:lnTo>
                  <a:lnTo>
                    <a:pt x="409" y="1253"/>
                  </a:lnTo>
                  <a:lnTo>
                    <a:pt x="342" y="1242"/>
                  </a:lnTo>
                  <a:lnTo>
                    <a:pt x="324" y="1239"/>
                  </a:lnTo>
                  <a:lnTo>
                    <a:pt x="251" y="1251"/>
                  </a:lnTo>
                  <a:lnTo>
                    <a:pt x="244" y="1274"/>
                  </a:lnTo>
                  <a:lnTo>
                    <a:pt x="249" y="1285"/>
                  </a:lnTo>
                  <a:lnTo>
                    <a:pt x="276" y="1278"/>
                  </a:lnTo>
                  <a:lnTo>
                    <a:pt x="247" y="1302"/>
                  </a:lnTo>
                  <a:lnTo>
                    <a:pt x="225" y="1289"/>
                  </a:lnTo>
                  <a:lnTo>
                    <a:pt x="207" y="1291"/>
                  </a:lnTo>
                  <a:lnTo>
                    <a:pt x="198" y="1341"/>
                  </a:lnTo>
                  <a:lnTo>
                    <a:pt x="191" y="1380"/>
                  </a:lnTo>
                  <a:lnTo>
                    <a:pt x="140" y="1399"/>
                  </a:lnTo>
                  <a:lnTo>
                    <a:pt x="96" y="1473"/>
                  </a:lnTo>
                  <a:lnTo>
                    <a:pt x="37" y="1507"/>
                  </a:lnTo>
                  <a:lnTo>
                    <a:pt x="30" y="1519"/>
                  </a:lnTo>
                  <a:lnTo>
                    <a:pt x="7" y="1518"/>
                  </a:lnTo>
                  <a:lnTo>
                    <a:pt x="0" y="1542"/>
                  </a:lnTo>
                  <a:lnTo>
                    <a:pt x="24" y="1561"/>
                  </a:lnTo>
                  <a:lnTo>
                    <a:pt x="26" y="1541"/>
                  </a:lnTo>
                  <a:lnTo>
                    <a:pt x="52" y="1531"/>
                  </a:lnTo>
                  <a:lnTo>
                    <a:pt x="89" y="1553"/>
                  </a:lnTo>
                  <a:lnTo>
                    <a:pt x="111" y="1562"/>
                  </a:lnTo>
                  <a:lnTo>
                    <a:pt x="116" y="1548"/>
                  </a:lnTo>
                  <a:lnTo>
                    <a:pt x="107" y="1522"/>
                  </a:lnTo>
                  <a:lnTo>
                    <a:pt x="158" y="1491"/>
                  </a:lnTo>
                  <a:lnTo>
                    <a:pt x="171" y="1464"/>
                  </a:lnTo>
                  <a:lnTo>
                    <a:pt x="213" y="1460"/>
                  </a:lnTo>
                  <a:lnTo>
                    <a:pt x="259" y="1474"/>
                  </a:lnTo>
                  <a:lnTo>
                    <a:pt x="263" y="1475"/>
                  </a:lnTo>
                  <a:lnTo>
                    <a:pt x="306" y="1480"/>
                  </a:lnTo>
                  <a:lnTo>
                    <a:pt x="334" y="1493"/>
                  </a:lnTo>
                  <a:lnTo>
                    <a:pt x="360" y="1487"/>
                  </a:lnTo>
                  <a:lnTo>
                    <a:pt x="357" y="1427"/>
                  </a:lnTo>
                  <a:lnTo>
                    <a:pt x="375" y="1385"/>
                  </a:lnTo>
                  <a:lnTo>
                    <a:pt x="383" y="1402"/>
                  </a:lnTo>
                  <a:lnTo>
                    <a:pt x="403" y="1406"/>
                  </a:lnTo>
                  <a:lnTo>
                    <a:pt x="446" y="1374"/>
                  </a:lnTo>
                  <a:lnTo>
                    <a:pt x="481" y="1376"/>
                  </a:lnTo>
                  <a:lnTo>
                    <a:pt x="515" y="1379"/>
                  </a:lnTo>
                  <a:lnTo>
                    <a:pt x="542" y="1419"/>
                  </a:lnTo>
                  <a:lnTo>
                    <a:pt x="576" y="1406"/>
                  </a:lnTo>
                  <a:lnTo>
                    <a:pt x="610" y="1411"/>
                  </a:lnTo>
                  <a:lnTo>
                    <a:pt x="617" y="1418"/>
                  </a:lnTo>
                  <a:lnTo>
                    <a:pt x="638" y="1393"/>
                  </a:lnTo>
                  <a:lnTo>
                    <a:pt x="615" y="1378"/>
                  </a:lnTo>
                  <a:lnTo>
                    <a:pt x="624" y="1363"/>
                  </a:lnTo>
                  <a:lnTo>
                    <a:pt x="652" y="1374"/>
                  </a:lnTo>
                  <a:lnTo>
                    <a:pt x="680" y="1377"/>
                  </a:lnTo>
                  <a:lnTo>
                    <a:pt x="683" y="1374"/>
                  </a:lnTo>
                  <a:lnTo>
                    <a:pt x="687" y="1368"/>
                  </a:lnTo>
                  <a:lnTo>
                    <a:pt x="714" y="1350"/>
                  </a:lnTo>
                  <a:lnTo>
                    <a:pt x="720" y="1339"/>
                  </a:lnTo>
                  <a:lnTo>
                    <a:pt x="712" y="1328"/>
                  </a:lnTo>
                  <a:lnTo>
                    <a:pt x="700" y="1318"/>
                  </a:lnTo>
                  <a:lnTo>
                    <a:pt x="700" y="1318"/>
                  </a:lnTo>
                  <a:lnTo>
                    <a:pt x="702" y="1316"/>
                  </a:lnTo>
                  <a:lnTo>
                    <a:pt x="723" y="1315"/>
                  </a:lnTo>
                  <a:lnTo>
                    <a:pt x="748" y="1346"/>
                  </a:lnTo>
                  <a:lnTo>
                    <a:pt x="762" y="1353"/>
                  </a:lnTo>
                  <a:lnTo>
                    <a:pt x="775" y="1336"/>
                  </a:lnTo>
                  <a:lnTo>
                    <a:pt x="783" y="1343"/>
                  </a:lnTo>
                  <a:lnTo>
                    <a:pt x="801" y="1344"/>
                  </a:lnTo>
                  <a:lnTo>
                    <a:pt x="809" y="1362"/>
                  </a:lnTo>
                  <a:lnTo>
                    <a:pt x="841" y="1374"/>
                  </a:lnTo>
                  <a:lnTo>
                    <a:pt x="857" y="1347"/>
                  </a:lnTo>
                  <a:lnTo>
                    <a:pt x="937" y="1348"/>
                  </a:lnTo>
                  <a:lnTo>
                    <a:pt x="944" y="1348"/>
                  </a:lnTo>
                  <a:lnTo>
                    <a:pt x="964" y="1362"/>
                  </a:lnTo>
                  <a:lnTo>
                    <a:pt x="1058" y="1329"/>
                  </a:lnTo>
                  <a:lnTo>
                    <a:pt x="1109" y="1319"/>
                  </a:lnTo>
                  <a:lnTo>
                    <a:pt x="1114" y="1299"/>
                  </a:lnTo>
                  <a:lnTo>
                    <a:pt x="1118" y="1284"/>
                  </a:lnTo>
                  <a:lnTo>
                    <a:pt x="1176" y="1270"/>
                  </a:lnTo>
                  <a:lnTo>
                    <a:pt x="1188" y="1255"/>
                  </a:lnTo>
                  <a:lnTo>
                    <a:pt x="1183" y="1217"/>
                  </a:lnTo>
                  <a:lnTo>
                    <a:pt x="1193" y="1201"/>
                  </a:lnTo>
                  <a:lnTo>
                    <a:pt x="1177" y="1199"/>
                  </a:lnTo>
                  <a:lnTo>
                    <a:pt x="1140" y="1210"/>
                  </a:lnTo>
                  <a:lnTo>
                    <a:pt x="1119" y="1219"/>
                  </a:lnTo>
                  <a:lnTo>
                    <a:pt x="1083" y="1214"/>
                  </a:lnTo>
                  <a:lnTo>
                    <a:pt x="1064" y="1199"/>
                  </a:lnTo>
                  <a:lnTo>
                    <a:pt x="1046" y="1218"/>
                  </a:lnTo>
                  <a:lnTo>
                    <a:pt x="1037" y="1209"/>
                  </a:lnTo>
                  <a:lnTo>
                    <a:pt x="1058" y="1189"/>
                  </a:lnTo>
                  <a:lnTo>
                    <a:pt x="1037" y="1173"/>
                  </a:lnTo>
                  <a:lnTo>
                    <a:pt x="1034" y="1171"/>
                  </a:lnTo>
                  <a:lnTo>
                    <a:pt x="1062" y="1182"/>
                  </a:lnTo>
                  <a:lnTo>
                    <a:pt x="1077" y="1169"/>
                  </a:lnTo>
                  <a:lnTo>
                    <a:pt x="1084" y="1143"/>
                  </a:lnTo>
                  <a:lnTo>
                    <a:pt x="1098" y="1129"/>
                  </a:lnTo>
                  <a:lnTo>
                    <a:pt x="1100" y="1115"/>
                  </a:lnTo>
                  <a:lnTo>
                    <a:pt x="1072" y="1099"/>
                  </a:lnTo>
                  <a:lnTo>
                    <a:pt x="1084" y="1092"/>
                  </a:lnTo>
                  <a:lnTo>
                    <a:pt x="1105" y="1094"/>
                  </a:lnTo>
                  <a:lnTo>
                    <a:pt x="1114" y="1080"/>
                  </a:lnTo>
                  <a:lnTo>
                    <a:pt x="1126" y="1087"/>
                  </a:lnTo>
                  <a:lnTo>
                    <a:pt x="1146" y="1088"/>
                  </a:lnTo>
                  <a:lnTo>
                    <a:pt x="1166" y="1083"/>
                  </a:lnTo>
                  <a:lnTo>
                    <a:pt x="1171" y="1065"/>
                  </a:lnTo>
                  <a:lnTo>
                    <a:pt x="1160" y="1056"/>
                  </a:lnTo>
                  <a:lnTo>
                    <a:pt x="1160" y="1033"/>
                  </a:lnTo>
                  <a:lnTo>
                    <a:pt x="1160" y="1032"/>
                  </a:lnTo>
                  <a:lnTo>
                    <a:pt x="1181" y="1021"/>
                  </a:lnTo>
                  <a:lnTo>
                    <a:pt x="1203" y="1025"/>
                  </a:lnTo>
                  <a:lnTo>
                    <a:pt x="1230" y="979"/>
                  </a:lnTo>
                  <a:lnTo>
                    <a:pt x="1241" y="935"/>
                  </a:lnTo>
                  <a:lnTo>
                    <a:pt x="1248" y="895"/>
                  </a:lnTo>
                  <a:lnTo>
                    <a:pt x="1228" y="859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Google Shape;397;p1"/>
            <p:cNvSpPr/>
            <p:nvPr/>
          </p:nvSpPr>
          <p:spPr>
            <a:xfrm>
              <a:off x="4225925" y="440372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1167D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Google Shape;398;p1"/>
            <p:cNvSpPr/>
            <p:nvPr/>
          </p:nvSpPr>
          <p:spPr>
            <a:xfrm>
              <a:off x="3848100" y="4148138"/>
              <a:ext cx="669925" cy="515937"/>
            </a:xfrm>
            <a:custGeom>
              <a:avLst/>
              <a:gdLst/>
              <a:ahLst/>
              <a:cxnLst/>
              <a:rect l="l" t="t" r="r" b="b"/>
              <a:pathLst>
                <a:path w="422" h="325" extrusionOk="0">
                  <a:moveTo>
                    <a:pt x="394" y="228"/>
                  </a:moveTo>
                  <a:lnTo>
                    <a:pt x="410" y="235"/>
                  </a:lnTo>
                  <a:lnTo>
                    <a:pt x="422" y="223"/>
                  </a:lnTo>
                  <a:lnTo>
                    <a:pt x="412" y="192"/>
                  </a:lnTo>
                  <a:lnTo>
                    <a:pt x="416" y="176"/>
                  </a:lnTo>
                  <a:lnTo>
                    <a:pt x="405" y="168"/>
                  </a:lnTo>
                  <a:lnTo>
                    <a:pt x="393" y="158"/>
                  </a:lnTo>
                  <a:lnTo>
                    <a:pt x="373" y="158"/>
                  </a:lnTo>
                  <a:lnTo>
                    <a:pt x="346" y="178"/>
                  </a:lnTo>
                  <a:lnTo>
                    <a:pt x="341" y="186"/>
                  </a:lnTo>
                  <a:lnTo>
                    <a:pt x="337" y="194"/>
                  </a:lnTo>
                  <a:lnTo>
                    <a:pt x="330" y="177"/>
                  </a:lnTo>
                  <a:lnTo>
                    <a:pt x="329" y="177"/>
                  </a:lnTo>
                  <a:lnTo>
                    <a:pt x="340" y="164"/>
                  </a:lnTo>
                  <a:lnTo>
                    <a:pt x="349" y="152"/>
                  </a:lnTo>
                  <a:lnTo>
                    <a:pt x="359" y="144"/>
                  </a:lnTo>
                  <a:lnTo>
                    <a:pt x="368" y="138"/>
                  </a:lnTo>
                  <a:lnTo>
                    <a:pt x="370" y="129"/>
                  </a:lnTo>
                  <a:lnTo>
                    <a:pt x="352" y="113"/>
                  </a:lnTo>
                  <a:lnTo>
                    <a:pt x="330" y="72"/>
                  </a:lnTo>
                  <a:lnTo>
                    <a:pt x="326" y="60"/>
                  </a:lnTo>
                  <a:lnTo>
                    <a:pt x="309" y="16"/>
                  </a:lnTo>
                  <a:lnTo>
                    <a:pt x="287" y="1"/>
                  </a:lnTo>
                  <a:lnTo>
                    <a:pt x="235" y="0"/>
                  </a:lnTo>
                  <a:lnTo>
                    <a:pt x="209" y="0"/>
                  </a:lnTo>
                  <a:lnTo>
                    <a:pt x="191" y="15"/>
                  </a:lnTo>
                  <a:lnTo>
                    <a:pt x="183" y="18"/>
                  </a:lnTo>
                  <a:lnTo>
                    <a:pt x="168" y="26"/>
                  </a:lnTo>
                  <a:lnTo>
                    <a:pt x="159" y="19"/>
                  </a:lnTo>
                  <a:lnTo>
                    <a:pt x="145" y="42"/>
                  </a:lnTo>
                  <a:lnTo>
                    <a:pt x="140" y="45"/>
                  </a:lnTo>
                  <a:lnTo>
                    <a:pt x="120" y="59"/>
                  </a:lnTo>
                  <a:lnTo>
                    <a:pt x="104" y="68"/>
                  </a:lnTo>
                  <a:lnTo>
                    <a:pt x="106" y="97"/>
                  </a:lnTo>
                  <a:lnTo>
                    <a:pt x="101" y="101"/>
                  </a:lnTo>
                  <a:lnTo>
                    <a:pt x="87" y="114"/>
                  </a:lnTo>
                  <a:lnTo>
                    <a:pt x="58" y="116"/>
                  </a:lnTo>
                  <a:lnTo>
                    <a:pt x="38" y="137"/>
                  </a:lnTo>
                  <a:lnTo>
                    <a:pt x="41" y="186"/>
                  </a:lnTo>
                  <a:lnTo>
                    <a:pt x="37" y="188"/>
                  </a:lnTo>
                  <a:lnTo>
                    <a:pt x="37" y="188"/>
                  </a:lnTo>
                  <a:lnTo>
                    <a:pt x="0" y="204"/>
                  </a:lnTo>
                  <a:lnTo>
                    <a:pt x="2" y="246"/>
                  </a:lnTo>
                  <a:lnTo>
                    <a:pt x="61" y="310"/>
                  </a:lnTo>
                  <a:lnTo>
                    <a:pt x="105" y="303"/>
                  </a:lnTo>
                  <a:lnTo>
                    <a:pt x="125" y="271"/>
                  </a:lnTo>
                  <a:lnTo>
                    <a:pt x="144" y="238"/>
                  </a:lnTo>
                  <a:lnTo>
                    <a:pt x="181" y="234"/>
                  </a:lnTo>
                  <a:lnTo>
                    <a:pt x="189" y="249"/>
                  </a:lnTo>
                  <a:lnTo>
                    <a:pt x="217" y="308"/>
                  </a:lnTo>
                  <a:lnTo>
                    <a:pt x="218" y="310"/>
                  </a:lnTo>
                  <a:lnTo>
                    <a:pt x="240" y="325"/>
                  </a:lnTo>
                  <a:lnTo>
                    <a:pt x="276" y="311"/>
                  </a:lnTo>
                  <a:lnTo>
                    <a:pt x="292" y="318"/>
                  </a:lnTo>
                  <a:lnTo>
                    <a:pt x="349" y="320"/>
                  </a:lnTo>
                  <a:lnTo>
                    <a:pt x="349" y="312"/>
                  </a:lnTo>
                  <a:lnTo>
                    <a:pt x="348" y="296"/>
                  </a:lnTo>
                  <a:lnTo>
                    <a:pt x="354" y="287"/>
                  </a:lnTo>
                  <a:lnTo>
                    <a:pt x="385" y="283"/>
                  </a:lnTo>
                  <a:lnTo>
                    <a:pt x="396" y="265"/>
                  </a:lnTo>
                  <a:lnTo>
                    <a:pt x="400" y="246"/>
                  </a:lnTo>
                  <a:lnTo>
                    <a:pt x="385" y="241"/>
                  </a:lnTo>
                  <a:lnTo>
                    <a:pt x="384" y="233"/>
                  </a:lnTo>
                  <a:lnTo>
                    <a:pt x="381" y="201"/>
                  </a:lnTo>
                  <a:lnTo>
                    <a:pt x="390" y="196"/>
                  </a:lnTo>
                  <a:lnTo>
                    <a:pt x="394" y="228"/>
                  </a:lnTo>
                  <a:close/>
                  <a:moveTo>
                    <a:pt x="57" y="243"/>
                  </a:moveTo>
                  <a:lnTo>
                    <a:pt x="57" y="243"/>
                  </a:lnTo>
                  <a:lnTo>
                    <a:pt x="56" y="239"/>
                  </a:lnTo>
                  <a:lnTo>
                    <a:pt x="56" y="237"/>
                  </a:lnTo>
                  <a:lnTo>
                    <a:pt x="56" y="237"/>
                  </a:lnTo>
                  <a:lnTo>
                    <a:pt x="54" y="236"/>
                  </a:lnTo>
                  <a:lnTo>
                    <a:pt x="52" y="234"/>
                  </a:lnTo>
                  <a:lnTo>
                    <a:pt x="52" y="234"/>
                  </a:lnTo>
                  <a:lnTo>
                    <a:pt x="51" y="233"/>
                  </a:lnTo>
                  <a:lnTo>
                    <a:pt x="49" y="232"/>
                  </a:lnTo>
                  <a:lnTo>
                    <a:pt x="45" y="230"/>
                  </a:lnTo>
                  <a:lnTo>
                    <a:pt x="45" y="230"/>
                  </a:lnTo>
                  <a:lnTo>
                    <a:pt x="42" y="227"/>
                  </a:lnTo>
                  <a:lnTo>
                    <a:pt x="39" y="225"/>
                  </a:lnTo>
                  <a:lnTo>
                    <a:pt x="36" y="222"/>
                  </a:lnTo>
                  <a:lnTo>
                    <a:pt x="36" y="222"/>
                  </a:lnTo>
                  <a:lnTo>
                    <a:pt x="33" y="221"/>
                  </a:lnTo>
                  <a:lnTo>
                    <a:pt x="29" y="220"/>
                  </a:lnTo>
                  <a:lnTo>
                    <a:pt x="23" y="220"/>
                  </a:lnTo>
                  <a:lnTo>
                    <a:pt x="23" y="220"/>
                  </a:lnTo>
                  <a:lnTo>
                    <a:pt x="20" y="220"/>
                  </a:lnTo>
                  <a:lnTo>
                    <a:pt x="16" y="221"/>
                  </a:lnTo>
                  <a:lnTo>
                    <a:pt x="10" y="222"/>
                  </a:lnTo>
                  <a:lnTo>
                    <a:pt x="10" y="222"/>
                  </a:lnTo>
                  <a:lnTo>
                    <a:pt x="9" y="221"/>
                  </a:lnTo>
                  <a:lnTo>
                    <a:pt x="8" y="220"/>
                  </a:lnTo>
                  <a:lnTo>
                    <a:pt x="10" y="218"/>
                  </a:lnTo>
                  <a:lnTo>
                    <a:pt x="10" y="218"/>
                  </a:lnTo>
                  <a:lnTo>
                    <a:pt x="14" y="217"/>
                  </a:lnTo>
                  <a:lnTo>
                    <a:pt x="18" y="218"/>
                  </a:lnTo>
                  <a:lnTo>
                    <a:pt x="18" y="218"/>
                  </a:lnTo>
                  <a:lnTo>
                    <a:pt x="15" y="215"/>
                  </a:lnTo>
                  <a:lnTo>
                    <a:pt x="15" y="215"/>
                  </a:lnTo>
                  <a:lnTo>
                    <a:pt x="16" y="213"/>
                  </a:lnTo>
                  <a:lnTo>
                    <a:pt x="18" y="212"/>
                  </a:lnTo>
                  <a:lnTo>
                    <a:pt x="19" y="211"/>
                  </a:lnTo>
                  <a:lnTo>
                    <a:pt x="19" y="211"/>
                  </a:lnTo>
                  <a:lnTo>
                    <a:pt x="24" y="210"/>
                  </a:lnTo>
                  <a:lnTo>
                    <a:pt x="30" y="207"/>
                  </a:lnTo>
                  <a:lnTo>
                    <a:pt x="30" y="207"/>
                  </a:lnTo>
                  <a:lnTo>
                    <a:pt x="35" y="204"/>
                  </a:lnTo>
                  <a:lnTo>
                    <a:pt x="35" y="204"/>
                  </a:lnTo>
                  <a:lnTo>
                    <a:pt x="42" y="204"/>
                  </a:lnTo>
                  <a:lnTo>
                    <a:pt x="42" y="204"/>
                  </a:lnTo>
                  <a:lnTo>
                    <a:pt x="46" y="204"/>
                  </a:lnTo>
                  <a:lnTo>
                    <a:pt x="48" y="206"/>
                  </a:lnTo>
                  <a:lnTo>
                    <a:pt x="48" y="209"/>
                  </a:lnTo>
                  <a:lnTo>
                    <a:pt x="48" y="209"/>
                  </a:lnTo>
                  <a:lnTo>
                    <a:pt x="49" y="213"/>
                  </a:lnTo>
                  <a:lnTo>
                    <a:pt x="49" y="213"/>
                  </a:lnTo>
                  <a:lnTo>
                    <a:pt x="50" y="213"/>
                  </a:lnTo>
                  <a:lnTo>
                    <a:pt x="50" y="213"/>
                  </a:lnTo>
                  <a:lnTo>
                    <a:pt x="51" y="213"/>
                  </a:lnTo>
                  <a:lnTo>
                    <a:pt x="52" y="214"/>
                  </a:lnTo>
                  <a:lnTo>
                    <a:pt x="51" y="218"/>
                  </a:lnTo>
                  <a:lnTo>
                    <a:pt x="51" y="218"/>
                  </a:lnTo>
                  <a:lnTo>
                    <a:pt x="50" y="221"/>
                  </a:lnTo>
                  <a:lnTo>
                    <a:pt x="51" y="224"/>
                  </a:lnTo>
                  <a:lnTo>
                    <a:pt x="51" y="224"/>
                  </a:lnTo>
                  <a:lnTo>
                    <a:pt x="53" y="227"/>
                  </a:lnTo>
                  <a:lnTo>
                    <a:pt x="55" y="229"/>
                  </a:lnTo>
                  <a:lnTo>
                    <a:pt x="59" y="233"/>
                  </a:lnTo>
                  <a:lnTo>
                    <a:pt x="59" y="233"/>
                  </a:lnTo>
                  <a:lnTo>
                    <a:pt x="62" y="239"/>
                  </a:lnTo>
                  <a:lnTo>
                    <a:pt x="63" y="245"/>
                  </a:lnTo>
                  <a:lnTo>
                    <a:pt x="63" y="245"/>
                  </a:lnTo>
                  <a:lnTo>
                    <a:pt x="62" y="248"/>
                  </a:lnTo>
                  <a:lnTo>
                    <a:pt x="61" y="248"/>
                  </a:lnTo>
                  <a:lnTo>
                    <a:pt x="60" y="247"/>
                  </a:lnTo>
                  <a:lnTo>
                    <a:pt x="57" y="243"/>
                  </a:lnTo>
                  <a:lnTo>
                    <a:pt x="57" y="243"/>
                  </a:lnTo>
                  <a:close/>
                  <a:moveTo>
                    <a:pt x="88" y="300"/>
                  </a:moveTo>
                  <a:lnTo>
                    <a:pt x="88" y="300"/>
                  </a:lnTo>
                  <a:lnTo>
                    <a:pt x="86" y="300"/>
                  </a:lnTo>
                  <a:lnTo>
                    <a:pt x="85" y="300"/>
                  </a:lnTo>
                  <a:lnTo>
                    <a:pt x="85" y="300"/>
                  </a:lnTo>
                  <a:lnTo>
                    <a:pt x="86" y="297"/>
                  </a:lnTo>
                  <a:lnTo>
                    <a:pt x="86" y="295"/>
                  </a:lnTo>
                  <a:lnTo>
                    <a:pt x="86" y="293"/>
                  </a:lnTo>
                  <a:lnTo>
                    <a:pt x="86" y="293"/>
                  </a:lnTo>
                  <a:lnTo>
                    <a:pt x="83" y="290"/>
                  </a:lnTo>
                  <a:lnTo>
                    <a:pt x="81" y="289"/>
                  </a:lnTo>
                  <a:lnTo>
                    <a:pt x="80" y="287"/>
                  </a:lnTo>
                  <a:lnTo>
                    <a:pt x="80" y="287"/>
                  </a:lnTo>
                  <a:lnTo>
                    <a:pt x="79" y="285"/>
                  </a:lnTo>
                  <a:lnTo>
                    <a:pt x="78" y="282"/>
                  </a:lnTo>
                  <a:lnTo>
                    <a:pt x="78" y="282"/>
                  </a:lnTo>
                  <a:lnTo>
                    <a:pt x="75" y="281"/>
                  </a:lnTo>
                  <a:lnTo>
                    <a:pt x="72" y="280"/>
                  </a:lnTo>
                  <a:lnTo>
                    <a:pt x="70" y="278"/>
                  </a:lnTo>
                  <a:lnTo>
                    <a:pt x="69" y="276"/>
                  </a:lnTo>
                  <a:lnTo>
                    <a:pt x="69" y="274"/>
                  </a:lnTo>
                  <a:lnTo>
                    <a:pt x="69" y="274"/>
                  </a:lnTo>
                  <a:lnTo>
                    <a:pt x="70" y="274"/>
                  </a:lnTo>
                  <a:lnTo>
                    <a:pt x="72" y="272"/>
                  </a:lnTo>
                  <a:lnTo>
                    <a:pt x="72" y="272"/>
                  </a:lnTo>
                  <a:lnTo>
                    <a:pt x="74" y="270"/>
                  </a:lnTo>
                  <a:lnTo>
                    <a:pt x="77" y="269"/>
                  </a:lnTo>
                  <a:lnTo>
                    <a:pt x="77" y="269"/>
                  </a:lnTo>
                  <a:lnTo>
                    <a:pt x="77" y="270"/>
                  </a:lnTo>
                  <a:lnTo>
                    <a:pt x="77" y="271"/>
                  </a:lnTo>
                  <a:lnTo>
                    <a:pt x="78" y="272"/>
                  </a:lnTo>
                  <a:lnTo>
                    <a:pt x="79" y="273"/>
                  </a:lnTo>
                  <a:lnTo>
                    <a:pt x="79" y="273"/>
                  </a:lnTo>
                  <a:lnTo>
                    <a:pt x="81" y="273"/>
                  </a:lnTo>
                  <a:lnTo>
                    <a:pt x="81" y="276"/>
                  </a:lnTo>
                  <a:lnTo>
                    <a:pt x="81" y="276"/>
                  </a:lnTo>
                  <a:lnTo>
                    <a:pt x="82" y="278"/>
                  </a:lnTo>
                  <a:lnTo>
                    <a:pt x="83" y="279"/>
                  </a:lnTo>
                  <a:lnTo>
                    <a:pt x="84" y="279"/>
                  </a:lnTo>
                  <a:lnTo>
                    <a:pt x="86" y="280"/>
                  </a:lnTo>
                  <a:lnTo>
                    <a:pt x="86" y="280"/>
                  </a:lnTo>
                  <a:lnTo>
                    <a:pt x="87" y="283"/>
                  </a:lnTo>
                  <a:lnTo>
                    <a:pt x="87" y="285"/>
                  </a:lnTo>
                  <a:lnTo>
                    <a:pt x="87" y="285"/>
                  </a:lnTo>
                  <a:lnTo>
                    <a:pt x="87" y="285"/>
                  </a:lnTo>
                  <a:lnTo>
                    <a:pt x="88" y="286"/>
                  </a:lnTo>
                  <a:lnTo>
                    <a:pt x="90" y="287"/>
                  </a:lnTo>
                  <a:lnTo>
                    <a:pt x="90" y="287"/>
                  </a:lnTo>
                  <a:lnTo>
                    <a:pt x="90" y="289"/>
                  </a:lnTo>
                  <a:lnTo>
                    <a:pt x="90" y="290"/>
                  </a:lnTo>
                  <a:lnTo>
                    <a:pt x="89" y="292"/>
                  </a:lnTo>
                  <a:lnTo>
                    <a:pt x="90" y="294"/>
                  </a:lnTo>
                  <a:lnTo>
                    <a:pt x="90" y="294"/>
                  </a:lnTo>
                  <a:lnTo>
                    <a:pt x="93" y="298"/>
                  </a:lnTo>
                  <a:lnTo>
                    <a:pt x="93" y="300"/>
                  </a:lnTo>
                  <a:lnTo>
                    <a:pt x="93" y="300"/>
                  </a:lnTo>
                  <a:lnTo>
                    <a:pt x="91" y="300"/>
                  </a:lnTo>
                  <a:lnTo>
                    <a:pt x="88" y="300"/>
                  </a:lnTo>
                  <a:lnTo>
                    <a:pt x="88" y="300"/>
                  </a:lnTo>
                  <a:close/>
                  <a:moveTo>
                    <a:pt x="269" y="187"/>
                  </a:moveTo>
                  <a:lnTo>
                    <a:pt x="269" y="187"/>
                  </a:lnTo>
                  <a:lnTo>
                    <a:pt x="269" y="188"/>
                  </a:lnTo>
                  <a:lnTo>
                    <a:pt x="270" y="190"/>
                  </a:lnTo>
                  <a:lnTo>
                    <a:pt x="269" y="193"/>
                  </a:lnTo>
                  <a:lnTo>
                    <a:pt x="269" y="193"/>
                  </a:lnTo>
                  <a:lnTo>
                    <a:pt x="268" y="194"/>
                  </a:lnTo>
                  <a:lnTo>
                    <a:pt x="268" y="194"/>
                  </a:lnTo>
                  <a:lnTo>
                    <a:pt x="264" y="197"/>
                  </a:lnTo>
                  <a:lnTo>
                    <a:pt x="261" y="199"/>
                  </a:lnTo>
                  <a:lnTo>
                    <a:pt x="261" y="199"/>
                  </a:lnTo>
                  <a:lnTo>
                    <a:pt x="260" y="200"/>
                  </a:lnTo>
                  <a:lnTo>
                    <a:pt x="258" y="201"/>
                  </a:lnTo>
                  <a:lnTo>
                    <a:pt x="258" y="201"/>
                  </a:lnTo>
                  <a:lnTo>
                    <a:pt x="259" y="202"/>
                  </a:lnTo>
                  <a:lnTo>
                    <a:pt x="259" y="204"/>
                  </a:lnTo>
                  <a:lnTo>
                    <a:pt x="259" y="205"/>
                  </a:lnTo>
                  <a:lnTo>
                    <a:pt x="259" y="205"/>
                  </a:lnTo>
                  <a:lnTo>
                    <a:pt x="258" y="206"/>
                  </a:lnTo>
                  <a:lnTo>
                    <a:pt x="256" y="207"/>
                  </a:lnTo>
                  <a:lnTo>
                    <a:pt x="255" y="208"/>
                  </a:lnTo>
                  <a:lnTo>
                    <a:pt x="255" y="209"/>
                  </a:lnTo>
                  <a:lnTo>
                    <a:pt x="255" y="209"/>
                  </a:lnTo>
                  <a:lnTo>
                    <a:pt x="257" y="214"/>
                  </a:lnTo>
                  <a:lnTo>
                    <a:pt x="257" y="214"/>
                  </a:lnTo>
                  <a:lnTo>
                    <a:pt x="254" y="216"/>
                  </a:lnTo>
                  <a:lnTo>
                    <a:pt x="254" y="216"/>
                  </a:lnTo>
                  <a:lnTo>
                    <a:pt x="252" y="218"/>
                  </a:lnTo>
                  <a:lnTo>
                    <a:pt x="250" y="219"/>
                  </a:lnTo>
                  <a:lnTo>
                    <a:pt x="250" y="219"/>
                  </a:lnTo>
                  <a:lnTo>
                    <a:pt x="246" y="219"/>
                  </a:lnTo>
                  <a:lnTo>
                    <a:pt x="246" y="219"/>
                  </a:lnTo>
                  <a:lnTo>
                    <a:pt x="246" y="217"/>
                  </a:lnTo>
                  <a:lnTo>
                    <a:pt x="245" y="215"/>
                  </a:lnTo>
                  <a:lnTo>
                    <a:pt x="244" y="215"/>
                  </a:lnTo>
                  <a:lnTo>
                    <a:pt x="244" y="215"/>
                  </a:lnTo>
                  <a:lnTo>
                    <a:pt x="238" y="212"/>
                  </a:lnTo>
                  <a:lnTo>
                    <a:pt x="238" y="212"/>
                  </a:lnTo>
                  <a:lnTo>
                    <a:pt x="232" y="214"/>
                  </a:lnTo>
                  <a:lnTo>
                    <a:pt x="232" y="214"/>
                  </a:lnTo>
                  <a:lnTo>
                    <a:pt x="232" y="214"/>
                  </a:lnTo>
                  <a:lnTo>
                    <a:pt x="232" y="214"/>
                  </a:lnTo>
                  <a:lnTo>
                    <a:pt x="230" y="214"/>
                  </a:lnTo>
                  <a:lnTo>
                    <a:pt x="228" y="213"/>
                  </a:lnTo>
                  <a:lnTo>
                    <a:pt x="225" y="212"/>
                  </a:lnTo>
                  <a:lnTo>
                    <a:pt x="225" y="212"/>
                  </a:lnTo>
                  <a:lnTo>
                    <a:pt x="223" y="210"/>
                  </a:lnTo>
                  <a:lnTo>
                    <a:pt x="220" y="208"/>
                  </a:lnTo>
                  <a:lnTo>
                    <a:pt x="220" y="208"/>
                  </a:lnTo>
                  <a:lnTo>
                    <a:pt x="219" y="204"/>
                  </a:lnTo>
                  <a:lnTo>
                    <a:pt x="219" y="204"/>
                  </a:lnTo>
                  <a:lnTo>
                    <a:pt x="219" y="202"/>
                  </a:lnTo>
                  <a:lnTo>
                    <a:pt x="219" y="202"/>
                  </a:lnTo>
                  <a:lnTo>
                    <a:pt x="220" y="201"/>
                  </a:lnTo>
                  <a:lnTo>
                    <a:pt x="224" y="200"/>
                  </a:lnTo>
                  <a:lnTo>
                    <a:pt x="224" y="200"/>
                  </a:lnTo>
                  <a:lnTo>
                    <a:pt x="225" y="198"/>
                  </a:lnTo>
                  <a:lnTo>
                    <a:pt x="225" y="196"/>
                  </a:lnTo>
                  <a:lnTo>
                    <a:pt x="226" y="194"/>
                  </a:lnTo>
                  <a:lnTo>
                    <a:pt x="228" y="192"/>
                  </a:lnTo>
                  <a:lnTo>
                    <a:pt x="228" y="192"/>
                  </a:lnTo>
                  <a:lnTo>
                    <a:pt x="232" y="187"/>
                  </a:lnTo>
                  <a:lnTo>
                    <a:pt x="233" y="185"/>
                  </a:lnTo>
                  <a:lnTo>
                    <a:pt x="233" y="181"/>
                  </a:lnTo>
                  <a:lnTo>
                    <a:pt x="233" y="181"/>
                  </a:lnTo>
                  <a:lnTo>
                    <a:pt x="231" y="168"/>
                  </a:lnTo>
                  <a:lnTo>
                    <a:pt x="231" y="168"/>
                  </a:lnTo>
                  <a:lnTo>
                    <a:pt x="231" y="164"/>
                  </a:lnTo>
                  <a:lnTo>
                    <a:pt x="232" y="158"/>
                  </a:lnTo>
                  <a:lnTo>
                    <a:pt x="232" y="158"/>
                  </a:lnTo>
                  <a:lnTo>
                    <a:pt x="232" y="156"/>
                  </a:lnTo>
                  <a:lnTo>
                    <a:pt x="232" y="156"/>
                  </a:lnTo>
                  <a:lnTo>
                    <a:pt x="236" y="153"/>
                  </a:lnTo>
                  <a:lnTo>
                    <a:pt x="236" y="153"/>
                  </a:lnTo>
                  <a:lnTo>
                    <a:pt x="238" y="153"/>
                  </a:lnTo>
                  <a:lnTo>
                    <a:pt x="239" y="153"/>
                  </a:lnTo>
                  <a:lnTo>
                    <a:pt x="240" y="155"/>
                  </a:lnTo>
                  <a:lnTo>
                    <a:pt x="240" y="155"/>
                  </a:lnTo>
                  <a:lnTo>
                    <a:pt x="239" y="159"/>
                  </a:lnTo>
                  <a:lnTo>
                    <a:pt x="238" y="161"/>
                  </a:lnTo>
                  <a:lnTo>
                    <a:pt x="238" y="161"/>
                  </a:lnTo>
                  <a:lnTo>
                    <a:pt x="238" y="161"/>
                  </a:lnTo>
                  <a:lnTo>
                    <a:pt x="240" y="162"/>
                  </a:lnTo>
                  <a:lnTo>
                    <a:pt x="240" y="162"/>
                  </a:lnTo>
                  <a:lnTo>
                    <a:pt x="243" y="163"/>
                  </a:lnTo>
                  <a:lnTo>
                    <a:pt x="243" y="163"/>
                  </a:lnTo>
                  <a:lnTo>
                    <a:pt x="248" y="166"/>
                  </a:lnTo>
                  <a:lnTo>
                    <a:pt x="248" y="166"/>
                  </a:lnTo>
                  <a:lnTo>
                    <a:pt x="251" y="164"/>
                  </a:lnTo>
                  <a:lnTo>
                    <a:pt x="255" y="162"/>
                  </a:lnTo>
                  <a:lnTo>
                    <a:pt x="255" y="162"/>
                  </a:lnTo>
                  <a:lnTo>
                    <a:pt x="262" y="160"/>
                  </a:lnTo>
                  <a:lnTo>
                    <a:pt x="262" y="160"/>
                  </a:lnTo>
                  <a:lnTo>
                    <a:pt x="267" y="160"/>
                  </a:lnTo>
                  <a:lnTo>
                    <a:pt x="271" y="160"/>
                  </a:lnTo>
                  <a:lnTo>
                    <a:pt x="271" y="160"/>
                  </a:lnTo>
                  <a:lnTo>
                    <a:pt x="272" y="160"/>
                  </a:lnTo>
                  <a:lnTo>
                    <a:pt x="273" y="162"/>
                  </a:lnTo>
                  <a:lnTo>
                    <a:pt x="274" y="166"/>
                  </a:lnTo>
                  <a:lnTo>
                    <a:pt x="274" y="166"/>
                  </a:lnTo>
                  <a:lnTo>
                    <a:pt x="272" y="168"/>
                  </a:lnTo>
                  <a:lnTo>
                    <a:pt x="269" y="172"/>
                  </a:lnTo>
                  <a:lnTo>
                    <a:pt x="269" y="172"/>
                  </a:lnTo>
                  <a:lnTo>
                    <a:pt x="265" y="175"/>
                  </a:lnTo>
                  <a:lnTo>
                    <a:pt x="264" y="177"/>
                  </a:lnTo>
                  <a:lnTo>
                    <a:pt x="263" y="180"/>
                  </a:lnTo>
                  <a:lnTo>
                    <a:pt x="263" y="180"/>
                  </a:lnTo>
                  <a:lnTo>
                    <a:pt x="262" y="184"/>
                  </a:lnTo>
                  <a:lnTo>
                    <a:pt x="260" y="187"/>
                  </a:lnTo>
                  <a:lnTo>
                    <a:pt x="260" y="187"/>
                  </a:lnTo>
                  <a:lnTo>
                    <a:pt x="261" y="187"/>
                  </a:lnTo>
                  <a:lnTo>
                    <a:pt x="263" y="187"/>
                  </a:lnTo>
                  <a:lnTo>
                    <a:pt x="269" y="187"/>
                  </a:lnTo>
                  <a:lnTo>
                    <a:pt x="269" y="187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99" name="Google Shape;399;p1"/>
            <p:cNvGrpSpPr/>
            <p:nvPr/>
          </p:nvGrpSpPr>
          <p:grpSpPr>
            <a:xfrm>
              <a:off x="4556125" y="4932363"/>
              <a:ext cx="725488" cy="874712"/>
              <a:chOff x="4556125" y="4932363"/>
              <a:chExt cx="725488" cy="874712"/>
            </a:xfrm>
          </p:grpSpPr>
          <p:sp>
            <p:nvSpPr>
              <p:cNvPr id="400" name="Google Shape;400;p1"/>
              <p:cNvSpPr/>
              <p:nvPr/>
            </p:nvSpPr>
            <p:spPr>
              <a:xfrm>
                <a:off x="5153025" y="5746750"/>
                <a:ext cx="19050" cy="15875"/>
              </a:xfrm>
              <a:custGeom>
                <a:avLst/>
                <a:gdLst/>
                <a:ahLst/>
                <a:cxnLst/>
                <a:rect l="l" t="t" r="r" b="b"/>
                <a:pathLst>
                  <a:path w="12" h="10" extrusionOk="0">
                    <a:moveTo>
                      <a:pt x="9" y="0"/>
                    </a:moveTo>
                    <a:lnTo>
                      <a:pt x="0" y="9"/>
                    </a:lnTo>
                    <a:lnTo>
                      <a:pt x="12" y="10"/>
                    </a:lnTo>
                    <a:lnTo>
                      <a:pt x="12" y="10"/>
                    </a:lnTo>
                    <a:lnTo>
                      <a:pt x="10" y="4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4F590D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1" name="Google Shape;401;p1"/>
              <p:cNvSpPr/>
              <p:nvPr/>
            </p:nvSpPr>
            <p:spPr>
              <a:xfrm>
                <a:off x="4735513" y="4932363"/>
                <a:ext cx="146050" cy="120650"/>
              </a:xfrm>
              <a:custGeom>
                <a:avLst/>
                <a:gdLst/>
                <a:ahLst/>
                <a:cxnLst/>
                <a:rect l="l" t="t" r="r" b="b"/>
                <a:pathLst>
                  <a:path w="92" h="76" extrusionOk="0">
                    <a:moveTo>
                      <a:pt x="7" y="61"/>
                    </a:moveTo>
                    <a:lnTo>
                      <a:pt x="54" y="76"/>
                    </a:lnTo>
                    <a:lnTo>
                      <a:pt x="67" y="67"/>
                    </a:lnTo>
                    <a:lnTo>
                      <a:pt x="76" y="47"/>
                    </a:lnTo>
                    <a:lnTo>
                      <a:pt x="92" y="25"/>
                    </a:lnTo>
                    <a:lnTo>
                      <a:pt x="76" y="27"/>
                    </a:lnTo>
                    <a:lnTo>
                      <a:pt x="60" y="15"/>
                    </a:lnTo>
                    <a:lnTo>
                      <a:pt x="46" y="0"/>
                    </a:lnTo>
                    <a:lnTo>
                      <a:pt x="1" y="6"/>
                    </a:lnTo>
                    <a:lnTo>
                      <a:pt x="5" y="29"/>
                    </a:lnTo>
                    <a:lnTo>
                      <a:pt x="12" y="35"/>
                    </a:lnTo>
                    <a:lnTo>
                      <a:pt x="0" y="38"/>
                    </a:lnTo>
                    <a:lnTo>
                      <a:pt x="7" y="61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2" name="Google Shape;402;p1"/>
              <p:cNvSpPr/>
              <p:nvPr/>
            </p:nvSpPr>
            <p:spPr>
              <a:xfrm>
                <a:off x="4556125" y="4981575"/>
                <a:ext cx="725488" cy="825500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0" extrusionOk="0">
                    <a:moveTo>
                      <a:pt x="457" y="420"/>
                    </a:moveTo>
                    <a:lnTo>
                      <a:pt x="457" y="420"/>
                    </a:lnTo>
                    <a:lnTo>
                      <a:pt x="456" y="418"/>
                    </a:lnTo>
                    <a:lnTo>
                      <a:pt x="455" y="416"/>
                    </a:lnTo>
                    <a:lnTo>
                      <a:pt x="453" y="414"/>
                    </a:lnTo>
                    <a:lnTo>
                      <a:pt x="452" y="414"/>
                    </a:lnTo>
                    <a:lnTo>
                      <a:pt x="452" y="414"/>
                    </a:lnTo>
                    <a:lnTo>
                      <a:pt x="447" y="410"/>
                    </a:lnTo>
                    <a:lnTo>
                      <a:pt x="437" y="401"/>
                    </a:lnTo>
                    <a:lnTo>
                      <a:pt x="427" y="392"/>
                    </a:lnTo>
                    <a:lnTo>
                      <a:pt x="424" y="389"/>
                    </a:lnTo>
                    <a:lnTo>
                      <a:pt x="421" y="388"/>
                    </a:lnTo>
                    <a:lnTo>
                      <a:pt x="421" y="388"/>
                    </a:lnTo>
                    <a:lnTo>
                      <a:pt x="416" y="387"/>
                    </a:lnTo>
                    <a:lnTo>
                      <a:pt x="411" y="388"/>
                    </a:lnTo>
                    <a:lnTo>
                      <a:pt x="406" y="390"/>
                    </a:lnTo>
                    <a:lnTo>
                      <a:pt x="399" y="383"/>
                    </a:lnTo>
                    <a:lnTo>
                      <a:pt x="399" y="383"/>
                    </a:lnTo>
                    <a:lnTo>
                      <a:pt x="389" y="376"/>
                    </a:lnTo>
                    <a:lnTo>
                      <a:pt x="389" y="376"/>
                    </a:lnTo>
                    <a:lnTo>
                      <a:pt x="387" y="372"/>
                    </a:lnTo>
                    <a:lnTo>
                      <a:pt x="384" y="365"/>
                    </a:lnTo>
                    <a:lnTo>
                      <a:pt x="381" y="356"/>
                    </a:lnTo>
                    <a:lnTo>
                      <a:pt x="383" y="346"/>
                    </a:lnTo>
                    <a:lnTo>
                      <a:pt x="383" y="346"/>
                    </a:lnTo>
                    <a:lnTo>
                      <a:pt x="384" y="344"/>
                    </a:lnTo>
                    <a:lnTo>
                      <a:pt x="384" y="342"/>
                    </a:lnTo>
                    <a:lnTo>
                      <a:pt x="384" y="340"/>
                    </a:lnTo>
                    <a:lnTo>
                      <a:pt x="384" y="340"/>
                    </a:lnTo>
                    <a:lnTo>
                      <a:pt x="383" y="335"/>
                    </a:lnTo>
                    <a:lnTo>
                      <a:pt x="384" y="334"/>
                    </a:lnTo>
                    <a:lnTo>
                      <a:pt x="384" y="334"/>
                    </a:lnTo>
                    <a:lnTo>
                      <a:pt x="383" y="332"/>
                    </a:lnTo>
                    <a:lnTo>
                      <a:pt x="383" y="330"/>
                    </a:lnTo>
                    <a:lnTo>
                      <a:pt x="382" y="328"/>
                    </a:lnTo>
                    <a:lnTo>
                      <a:pt x="382" y="328"/>
                    </a:lnTo>
                    <a:lnTo>
                      <a:pt x="381" y="325"/>
                    </a:lnTo>
                    <a:lnTo>
                      <a:pt x="381" y="323"/>
                    </a:lnTo>
                    <a:lnTo>
                      <a:pt x="381" y="319"/>
                    </a:lnTo>
                    <a:lnTo>
                      <a:pt x="385" y="315"/>
                    </a:lnTo>
                    <a:lnTo>
                      <a:pt x="385" y="315"/>
                    </a:lnTo>
                    <a:lnTo>
                      <a:pt x="387" y="312"/>
                    </a:lnTo>
                    <a:lnTo>
                      <a:pt x="390" y="308"/>
                    </a:lnTo>
                    <a:lnTo>
                      <a:pt x="390" y="308"/>
                    </a:lnTo>
                    <a:lnTo>
                      <a:pt x="394" y="304"/>
                    </a:lnTo>
                    <a:lnTo>
                      <a:pt x="397" y="298"/>
                    </a:lnTo>
                    <a:lnTo>
                      <a:pt x="397" y="298"/>
                    </a:lnTo>
                    <a:lnTo>
                      <a:pt x="405" y="277"/>
                    </a:lnTo>
                    <a:lnTo>
                      <a:pt x="385" y="274"/>
                    </a:lnTo>
                    <a:lnTo>
                      <a:pt x="373" y="263"/>
                    </a:lnTo>
                    <a:lnTo>
                      <a:pt x="364" y="247"/>
                    </a:lnTo>
                    <a:lnTo>
                      <a:pt x="364" y="247"/>
                    </a:lnTo>
                    <a:lnTo>
                      <a:pt x="372" y="242"/>
                    </a:lnTo>
                    <a:lnTo>
                      <a:pt x="378" y="239"/>
                    </a:lnTo>
                    <a:lnTo>
                      <a:pt x="385" y="236"/>
                    </a:lnTo>
                    <a:lnTo>
                      <a:pt x="385" y="236"/>
                    </a:lnTo>
                    <a:lnTo>
                      <a:pt x="391" y="234"/>
                    </a:lnTo>
                    <a:lnTo>
                      <a:pt x="395" y="231"/>
                    </a:lnTo>
                    <a:lnTo>
                      <a:pt x="396" y="229"/>
                    </a:lnTo>
                    <a:lnTo>
                      <a:pt x="396" y="227"/>
                    </a:lnTo>
                    <a:lnTo>
                      <a:pt x="395" y="226"/>
                    </a:lnTo>
                    <a:lnTo>
                      <a:pt x="393" y="225"/>
                    </a:lnTo>
                    <a:lnTo>
                      <a:pt x="393" y="225"/>
                    </a:lnTo>
                    <a:lnTo>
                      <a:pt x="385" y="223"/>
                    </a:lnTo>
                    <a:lnTo>
                      <a:pt x="384" y="222"/>
                    </a:lnTo>
                    <a:lnTo>
                      <a:pt x="384" y="221"/>
                    </a:lnTo>
                    <a:lnTo>
                      <a:pt x="385" y="216"/>
                    </a:lnTo>
                    <a:lnTo>
                      <a:pt x="385" y="216"/>
                    </a:lnTo>
                    <a:lnTo>
                      <a:pt x="389" y="213"/>
                    </a:lnTo>
                    <a:lnTo>
                      <a:pt x="391" y="211"/>
                    </a:lnTo>
                    <a:lnTo>
                      <a:pt x="392" y="209"/>
                    </a:lnTo>
                    <a:lnTo>
                      <a:pt x="392" y="209"/>
                    </a:lnTo>
                    <a:lnTo>
                      <a:pt x="392" y="192"/>
                    </a:lnTo>
                    <a:lnTo>
                      <a:pt x="392" y="192"/>
                    </a:lnTo>
                    <a:lnTo>
                      <a:pt x="396" y="187"/>
                    </a:lnTo>
                    <a:lnTo>
                      <a:pt x="398" y="182"/>
                    </a:lnTo>
                    <a:lnTo>
                      <a:pt x="400" y="176"/>
                    </a:lnTo>
                    <a:lnTo>
                      <a:pt x="400" y="176"/>
                    </a:lnTo>
                    <a:lnTo>
                      <a:pt x="400" y="174"/>
                    </a:lnTo>
                    <a:lnTo>
                      <a:pt x="399" y="173"/>
                    </a:lnTo>
                    <a:lnTo>
                      <a:pt x="397" y="169"/>
                    </a:lnTo>
                    <a:lnTo>
                      <a:pt x="394" y="168"/>
                    </a:lnTo>
                    <a:lnTo>
                      <a:pt x="393" y="168"/>
                    </a:lnTo>
                    <a:lnTo>
                      <a:pt x="393" y="168"/>
                    </a:lnTo>
                    <a:lnTo>
                      <a:pt x="388" y="164"/>
                    </a:lnTo>
                    <a:lnTo>
                      <a:pt x="383" y="162"/>
                    </a:lnTo>
                    <a:lnTo>
                      <a:pt x="379" y="160"/>
                    </a:lnTo>
                    <a:lnTo>
                      <a:pt x="379" y="160"/>
                    </a:lnTo>
                    <a:lnTo>
                      <a:pt x="377" y="160"/>
                    </a:lnTo>
                    <a:lnTo>
                      <a:pt x="376" y="158"/>
                    </a:lnTo>
                    <a:lnTo>
                      <a:pt x="374" y="155"/>
                    </a:lnTo>
                    <a:lnTo>
                      <a:pt x="374" y="155"/>
                    </a:lnTo>
                    <a:lnTo>
                      <a:pt x="372" y="147"/>
                    </a:lnTo>
                    <a:lnTo>
                      <a:pt x="372" y="147"/>
                    </a:lnTo>
                    <a:lnTo>
                      <a:pt x="372" y="144"/>
                    </a:lnTo>
                    <a:lnTo>
                      <a:pt x="372" y="139"/>
                    </a:lnTo>
                    <a:lnTo>
                      <a:pt x="372" y="133"/>
                    </a:lnTo>
                    <a:lnTo>
                      <a:pt x="372" y="133"/>
                    </a:lnTo>
                    <a:lnTo>
                      <a:pt x="391" y="114"/>
                    </a:lnTo>
                    <a:lnTo>
                      <a:pt x="391" y="114"/>
                    </a:lnTo>
                    <a:lnTo>
                      <a:pt x="393" y="113"/>
                    </a:lnTo>
                    <a:lnTo>
                      <a:pt x="396" y="112"/>
                    </a:lnTo>
                    <a:lnTo>
                      <a:pt x="401" y="114"/>
                    </a:lnTo>
                    <a:lnTo>
                      <a:pt x="407" y="116"/>
                    </a:lnTo>
                    <a:lnTo>
                      <a:pt x="412" y="117"/>
                    </a:lnTo>
                    <a:lnTo>
                      <a:pt x="412" y="117"/>
                    </a:lnTo>
                    <a:lnTo>
                      <a:pt x="421" y="118"/>
                    </a:lnTo>
                    <a:lnTo>
                      <a:pt x="426" y="118"/>
                    </a:lnTo>
                    <a:lnTo>
                      <a:pt x="431" y="126"/>
                    </a:lnTo>
                    <a:lnTo>
                      <a:pt x="431" y="126"/>
                    </a:lnTo>
                    <a:lnTo>
                      <a:pt x="434" y="124"/>
                    </a:lnTo>
                    <a:lnTo>
                      <a:pt x="436" y="122"/>
                    </a:lnTo>
                    <a:lnTo>
                      <a:pt x="437" y="119"/>
                    </a:lnTo>
                    <a:lnTo>
                      <a:pt x="437" y="119"/>
                    </a:lnTo>
                    <a:lnTo>
                      <a:pt x="438" y="115"/>
                    </a:lnTo>
                    <a:lnTo>
                      <a:pt x="438" y="111"/>
                    </a:lnTo>
                    <a:lnTo>
                      <a:pt x="438" y="105"/>
                    </a:lnTo>
                    <a:lnTo>
                      <a:pt x="425" y="98"/>
                    </a:lnTo>
                    <a:lnTo>
                      <a:pt x="419" y="92"/>
                    </a:lnTo>
                    <a:lnTo>
                      <a:pt x="419" y="92"/>
                    </a:lnTo>
                    <a:lnTo>
                      <a:pt x="418" y="85"/>
                    </a:lnTo>
                    <a:lnTo>
                      <a:pt x="416" y="74"/>
                    </a:lnTo>
                    <a:lnTo>
                      <a:pt x="416" y="74"/>
                    </a:lnTo>
                    <a:lnTo>
                      <a:pt x="415" y="69"/>
                    </a:lnTo>
                    <a:lnTo>
                      <a:pt x="412" y="65"/>
                    </a:lnTo>
                    <a:lnTo>
                      <a:pt x="408" y="60"/>
                    </a:lnTo>
                    <a:lnTo>
                      <a:pt x="403" y="47"/>
                    </a:lnTo>
                    <a:lnTo>
                      <a:pt x="403" y="47"/>
                    </a:lnTo>
                    <a:lnTo>
                      <a:pt x="389" y="33"/>
                    </a:lnTo>
                    <a:lnTo>
                      <a:pt x="389" y="33"/>
                    </a:lnTo>
                    <a:lnTo>
                      <a:pt x="385" y="30"/>
                    </a:lnTo>
                    <a:lnTo>
                      <a:pt x="382" y="28"/>
                    </a:lnTo>
                    <a:lnTo>
                      <a:pt x="378" y="27"/>
                    </a:lnTo>
                    <a:lnTo>
                      <a:pt x="378" y="27"/>
                    </a:lnTo>
                    <a:lnTo>
                      <a:pt x="381" y="20"/>
                    </a:lnTo>
                    <a:lnTo>
                      <a:pt x="381" y="20"/>
                    </a:lnTo>
                    <a:lnTo>
                      <a:pt x="381" y="19"/>
                    </a:lnTo>
                    <a:lnTo>
                      <a:pt x="344" y="11"/>
                    </a:lnTo>
                    <a:lnTo>
                      <a:pt x="328" y="3"/>
                    </a:lnTo>
                    <a:lnTo>
                      <a:pt x="303" y="19"/>
                    </a:lnTo>
                    <a:lnTo>
                      <a:pt x="276" y="11"/>
                    </a:lnTo>
                    <a:lnTo>
                      <a:pt x="274" y="10"/>
                    </a:lnTo>
                    <a:lnTo>
                      <a:pt x="248" y="0"/>
                    </a:lnTo>
                    <a:lnTo>
                      <a:pt x="195" y="30"/>
                    </a:lnTo>
                    <a:lnTo>
                      <a:pt x="175" y="44"/>
                    </a:lnTo>
                    <a:lnTo>
                      <a:pt x="177" y="74"/>
                    </a:lnTo>
                    <a:lnTo>
                      <a:pt x="155" y="95"/>
                    </a:lnTo>
                    <a:lnTo>
                      <a:pt x="135" y="104"/>
                    </a:lnTo>
                    <a:lnTo>
                      <a:pt x="116" y="108"/>
                    </a:lnTo>
                    <a:lnTo>
                      <a:pt x="73" y="155"/>
                    </a:lnTo>
                    <a:lnTo>
                      <a:pt x="82" y="162"/>
                    </a:lnTo>
                    <a:lnTo>
                      <a:pt x="103" y="144"/>
                    </a:lnTo>
                    <a:lnTo>
                      <a:pt x="128" y="155"/>
                    </a:lnTo>
                    <a:lnTo>
                      <a:pt x="139" y="148"/>
                    </a:lnTo>
                    <a:lnTo>
                      <a:pt x="144" y="130"/>
                    </a:lnTo>
                    <a:lnTo>
                      <a:pt x="144" y="130"/>
                    </a:lnTo>
                    <a:lnTo>
                      <a:pt x="183" y="122"/>
                    </a:lnTo>
                    <a:lnTo>
                      <a:pt x="201" y="112"/>
                    </a:lnTo>
                    <a:lnTo>
                      <a:pt x="196" y="129"/>
                    </a:lnTo>
                    <a:lnTo>
                      <a:pt x="199" y="153"/>
                    </a:lnTo>
                    <a:lnTo>
                      <a:pt x="216" y="165"/>
                    </a:lnTo>
                    <a:lnTo>
                      <a:pt x="211" y="200"/>
                    </a:lnTo>
                    <a:lnTo>
                      <a:pt x="233" y="201"/>
                    </a:lnTo>
                    <a:lnTo>
                      <a:pt x="219" y="233"/>
                    </a:lnTo>
                    <a:lnTo>
                      <a:pt x="208" y="256"/>
                    </a:lnTo>
                    <a:lnTo>
                      <a:pt x="186" y="294"/>
                    </a:lnTo>
                    <a:lnTo>
                      <a:pt x="147" y="312"/>
                    </a:lnTo>
                    <a:lnTo>
                      <a:pt x="114" y="337"/>
                    </a:lnTo>
                    <a:lnTo>
                      <a:pt x="87" y="358"/>
                    </a:lnTo>
                    <a:lnTo>
                      <a:pt x="48" y="360"/>
                    </a:lnTo>
                    <a:lnTo>
                      <a:pt x="28" y="377"/>
                    </a:lnTo>
                    <a:lnTo>
                      <a:pt x="20" y="390"/>
                    </a:lnTo>
                    <a:lnTo>
                      <a:pt x="0" y="388"/>
                    </a:lnTo>
                    <a:lnTo>
                      <a:pt x="2" y="394"/>
                    </a:lnTo>
                    <a:lnTo>
                      <a:pt x="36" y="399"/>
                    </a:lnTo>
                    <a:lnTo>
                      <a:pt x="17" y="418"/>
                    </a:lnTo>
                    <a:lnTo>
                      <a:pt x="17" y="432"/>
                    </a:lnTo>
                    <a:lnTo>
                      <a:pt x="42" y="442"/>
                    </a:lnTo>
                    <a:lnTo>
                      <a:pt x="51" y="468"/>
                    </a:lnTo>
                    <a:lnTo>
                      <a:pt x="79" y="468"/>
                    </a:lnTo>
                    <a:lnTo>
                      <a:pt x="90" y="449"/>
                    </a:lnTo>
                    <a:lnTo>
                      <a:pt x="127" y="436"/>
                    </a:lnTo>
                    <a:lnTo>
                      <a:pt x="154" y="412"/>
                    </a:lnTo>
                    <a:lnTo>
                      <a:pt x="154" y="431"/>
                    </a:lnTo>
                    <a:lnTo>
                      <a:pt x="206" y="432"/>
                    </a:lnTo>
                    <a:lnTo>
                      <a:pt x="152" y="463"/>
                    </a:lnTo>
                    <a:lnTo>
                      <a:pt x="179" y="474"/>
                    </a:lnTo>
                    <a:lnTo>
                      <a:pt x="221" y="475"/>
                    </a:lnTo>
                    <a:lnTo>
                      <a:pt x="248" y="451"/>
                    </a:lnTo>
                    <a:lnTo>
                      <a:pt x="279" y="482"/>
                    </a:lnTo>
                    <a:lnTo>
                      <a:pt x="289" y="493"/>
                    </a:lnTo>
                    <a:lnTo>
                      <a:pt x="313" y="520"/>
                    </a:lnTo>
                    <a:lnTo>
                      <a:pt x="315" y="520"/>
                    </a:lnTo>
                    <a:lnTo>
                      <a:pt x="356" y="510"/>
                    </a:lnTo>
                    <a:lnTo>
                      <a:pt x="376" y="491"/>
                    </a:lnTo>
                    <a:lnTo>
                      <a:pt x="385" y="482"/>
                    </a:lnTo>
                    <a:lnTo>
                      <a:pt x="387" y="479"/>
                    </a:lnTo>
                    <a:lnTo>
                      <a:pt x="414" y="476"/>
                    </a:lnTo>
                    <a:lnTo>
                      <a:pt x="439" y="449"/>
                    </a:lnTo>
                    <a:lnTo>
                      <a:pt x="456" y="441"/>
                    </a:lnTo>
                    <a:lnTo>
                      <a:pt x="456" y="441"/>
                    </a:lnTo>
                    <a:lnTo>
                      <a:pt x="455" y="436"/>
                    </a:lnTo>
                    <a:lnTo>
                      <a:pt x="456" y="428"/>
                    </a:lnTo>
                    <a:lnTo>
                      <a:pt x="456" y="428"/>
                    </a:lnTo>
                    <a:lnTo>
                      <a:pt x="457" y="424"/>
                    </a:lnTo>
                    <a:lnTo>
                      <a:pt x="457" y="420"/>
                    </a:lnTo>
                    <a:lnTo>
                      <a:pt x="457" y="420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03" name="Google Shape;403;p1"/>
            <p:cNvGrpSpPr/>
            <p:nvPr/>
          </p:nvGrpSpPr>
          <p:grpSpPr>
            <a:xfrm>
              <a:off x="3949700" y="1077913"/>
              <a:ext cx="1712913" cy="3336925"/>
              <a:chOff x="3949700" y="1077913"/>
              <a:chExt cx="1712913" cy="3336925"/>
            </a:xfrm>
          </p:grpSpPr>
          <p:sp>
            <p:nvSpPr>
              <p:cNvPr id="404" name="Google Shape;404;p1"/>
              <p:cNvSpPr/>
              <p:nvPr/>
            </p:nvSpPr>
            <p:spPr>
              <a:xfrm>
                <a:off x="4956175" y="2135188"/>
                <a:ext cx="76200" cy="77787"/>
              </a:xfrm>
              <a:custGeom>
                <a:avLst/>
                <a:gdLst/>
                <a:ahLst/>
                <a:cxnLst/>
                <a:rect l="l" t="t" r="r" b="b"/>
                <a:pathLst>
                  <a:path w="48" h="49" extrusionOk="0">
                    <a:moveTo>
                      <a:pt x="0" y="12"/>
                    </a:moveTo>
                    <a:lnTo>
                      <a:pt x="0" y="29"/>
                    </a:lnTo>
                    <a:lnTo>
                      <a:pt x="25" y="49"/>
                    </a:lnTo>
                    <a:lnTo>
                      <a:pt x="48" y="35"/>
                    </a:lnTo>
                    <a:lnTo>
                      <a:pt x="20" y="0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5" name="Google Shape;405;p1"/>
              <p:cNvSpPr/>
              <p:nvPr/>
            </p:nvSpPr>
            <p:spPr>
              <a:xfrm>
                <a:off x="5068888" y="2184400"/>
                <a:ext cx="44450" cy="52387"/>
              </a:xfrm>
              <a:custGeom>
                <a:avLst/>
                <a:gdLst/>
                <a:ahLst/>
                <a:cxnLst/>
                <a:rect l="l" t="t" r="r" b="b"/>
                <a:pathLst>
                  <a:path w="28" h="33" extrusionOk="0">
                    <a:moveTo>
                      <a:pt x="0" y="7"/>
                    </a:moveTo>
                    <a:lnTo>
                      <a:pt x="4" y="26"/>
                    </a:lnTo>
                    <a:lnTo>
                      <a:pt x="16" y="33"/>
                    </a:lnTo>
                    <a:lnTo>
                      <a:pt x="28" y="11"/>
                    </a:lnTo>
                    <a:lnTo>
                      <a:pt x="18" y="0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6" name="Google Shape;406;p1"/>
              <p:cNvSpPr/>
              <p:nvPr/>
            </p:nvSpPr>
            <p:spPr>
              <a:xfrm>
                <a:off x="4951413" y="2022475"/>
                <a:ext cx="238125" cy="133350"/>
              </a:xfrm>
              <a:custGeom>
                <a:avLst/>
                <a:gdLst/>
                <a:ahLst/>
                <a:cxnLst/>
                <a:rect l="l" t="t" r="r" b="b"/>
                <a:pathLst>
                  <a:path w="150" h="84" extrusionOk="0">
                    <a:moveTo>
                      <a:pt x="37" y="69"/>
                    </a:moveTo>
                    <a:lnTo>
                      <a:pt x="51" y="81"/>
                    </a:lnTo>
                    <a:lnTo>
                      <a:pt x="99" y="51"/>
                    </a:lnTo>
                    <a:lnTo>
                      <a:pt x="111" y="84"/>
                    </a:lnTo>
                    <a:lnTo>
                      <a:pt x="140" y="78"/>
                    </a:lnTo>
                    <a:lnTo>
                      <a:pt x="150" y="52"/>
                    </a:lnTo>
                    <a:lnTo>
                      <a:pt x="124" y="60"/>
                    </a:lnTo>
                    <a:lnTo>
                      <a:pt x="111" y="50"/>
                    </a:lnTo>
                    <a:lnTo>
                      <a:pt x="93" y="35"/>
                    </a:lnTo>
                    <a:lnTo>
                      <a:pt x="63" y="59"/>
                    </a:lnTo>
                    <a:lnTo>
                      <a:pt x="51" y="43"/>
                    </a:lnTo>
                    <a:lnTo>
                      <a:pt x="56" y="22"/>
                    </a:lnTo>
                    <a:lnTo>
                      <a:pt x="46" y="6"/>
                    </a:lnTo>
                    <a:lnTo>
                      <a:pt x="16" y="0"/>
                    </a:lnTo>
                    <a:lnTo>
                      <a:pt x="0" y="46"/>
                    </a:lnTo>
                    <a:lnTo>
                      <a:pt x="16" y="67"/>
                    </a:lnTo>
                    <a:lnTo>
                      <a:pt x="37" y="69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7" name="Google Shape;407;p1"/>
              <p:cNvSpPr/>
              <p:nvPr/>
            </p:nvSpPr>
            <p:spPr>
              <a:xfrm>
                <a:off x="5037138" y="1995488"/>
                <a:ext cx="49213" cy="33337"/>
              </a:xfrm>
              <a:custGeom>
                <a:avLst/>
                <a:gdLst/>
                <a:ahLst/>
                <a:cxnLst/>
                <a:rect l="l" t="t" r="r" b="b"/>
                <a:pathLst>
                  <a:path w="31" h="21" extrusionOk="0">
                    <a:moveTo>
                      <a:pt x="31" y="5"/>
                    </a:moveTo>
                    <a:lnTo>
                      <a:pt x="4" y="0"/>
                    </a:lnTo>
                    <a:lnTo>
                      <a:pt x="0" y="9"/>
                    </a:lnTo>
                    <a:lnTo>
                      <a:pt x="12" y="21"/>
                    </a:lnTo>
                    <a:lnTo>
                      <a:pt x="31" y="5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8" name="Google Shape;408;p1"/>
              <p:cNvSpPr/>
              <p:nvPr/>
            </p:nvSpPr>
            <p:spPr>
              <a:xfrm>
                <a:off x="5046663" y="1914525"/>
                <a:ext cx="69850" cy="68262"/>
              </a:xfrm>
              <a:custGeom>
                <a:avLst/>
                <a:gdLst/>
                <a:ahLst/>
                <a:cxnLst/>
                <a:rect l="l" t="t" r="r" b="b"/>
                <a:pathLst>
                  <a:path w="44" h="43" extrusionOk="0">
                    <a:moveTo>
                      <a:pt x="39" y="43"/>
                    </a:moveTo>
                    <a:lnTo>
                      <a:pt x="44" y="28"/>
                    </a:lnTo>
                    <a:lnTo>
                      <a:pt x="24" y="11"/>
                    </a:lnTo>
                    <a:lnTo>
                      <a:pt x="28" y="0"/>
                    </a:lnTo>
                    <a:lnTo>
                      <a:pt x="12" y="4"/>
                    </a:lnTo>
                    <a:lnTo>
                      <a:pt x="0" y="19"/>
                    </a:lnTo>
                    <a:lnTo>
                      <a:pt x="21" y="23"/>
                    </a:lnTo>
                    <a:lnTo>
                      <a:pt x="39" y="43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9" name="Google Shape;409;p1"/>
              <p:cNvSpPr/>
              <p:nvPr/>
            </p:nvSpPr>
            <p:spPr>
              <a:xfrm>
                <a:off x="5159375" y="1919288"/>
                <a:ext cx="73025" cy="65087"/>
              </a:xfrm>
              <a:custGeom>
                <a:avLst/>
                <a:gdLst/>
                <a:ahLst/>
                <a:cxnLst/>
                <a:rect l="l" t="t" r="r" b="b"/>
                <a:pathLst>
                  <a:path w="46" h="41" extrusionOk="0">
                    <a:moveTo>
                      <a:pt x="46" y="0"/>
                    </a:moveTo>
                    <a:lnTo>
                      <a:pt x="21" y="0"/>
                    </a:lnTo>
                    <a:lnTo>
                      <a:pt x="2" y="17"/>
                    </a:lnTo>
                    <a:lnTo>
                      <a:pt x="0" y="41"/>
                    </a:lnTo>
                    <a:lnTo>
                      <a:pt x="38" y="13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0" name="Google Shape;410;p1"/>
              <p:cNvSpPr/>
              <p:nvPr/>
            </p:nvSpPr>
            <p:spPr>
              <a:xfrm>
                <a:off x="5153025" y="1990725"/>
                <a:ext cx="44450" cy="30162"/>
              </a:xfrm>
              <a:custGeom>
                <a:avLst/>
                <a:gdLst/>
                <a:ahLst/>
                <a:cxnLst/>
                <a:rect l="l" t="t" r="r" b="b"/>
                <a:pathLst>
                  <a:path w="28" h="19" extrusionOk="0">
                    <a:moveTo>
                      <a:pt x="24" y="0"/>
                    </a:moveTo>
                    <a:lnTo>
                      <a:pt x="0" y="12"/>
                    </a:lnTo>
                    <a:lnTo>
                      <a:pt x="28" y="19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1" name="Google Shape;411;p1"/>
              <p:cNvSpPr/>
              <p:nvPr/>
            </p:nvSpPr>
            <p:spPr>
              <a:xfrm>
                <a:off x="5111750" y="2046288"/>
                <a:ext cx="42863" cy="25400"/>
              </a:xfrm>
              <a:custGeom>
                <a:avLst/>
                <a:gdLst/>
                <a:ahLst/>
                <a:cxnLst/>
                <a:rect l="l" t="t" r="r" b="b"/>
                <a:pathLst>
                  <a:path w="27" h="16" extrusionOk="0">
                    <a:moveTo>
                      <a:pt x="12" y="16"/>
                    </a:moveTo>
                    <a:lnTo>
                      <a:pt x="27" y="0"/>
                    </a:lnTo>
                    <a:lnTo>
                      <a:pt x="0" y="7"/>
                    </a:lnTo>
                    <a:lnTo>
                      <a:pt x="12" y="16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2" name="Google Shape;412;p1"/>
              <p:cNvSpPr/>
              <p:nvPr/>
            </p:nvSpPr>
            <p:spPr>
              <a:xfrm>
                <a:off x="5435600" y="1284288"/>
                <a:ext cx="201613" cy="333375"/>
              </a:xfrm>
              <a:custGeom>
                <a:avLst/>
                <a:gdLst/>
                <a:ahLst/>
                <a:cxnLst/>
                <a:rect l="l" t="t" r="r" b="b"/>
                <a:pathLst>
                  <a:path w="127" h="210" extrusionOk="0">
                    <a:moveTo>
                      <a:pt x="60" y="90"/>
                    </a:moveTo>
                    <a:lnTo>
                      <a:pt x="77" y="93"/>
                    </a:lnTo>
                    <a:lnTo>
                      <a:pt x="79" y="106"/>
                    </a:lnTo>
                    <a:lnTo>
                      <a:pt x="75" y="151"/>
                    </a:lnTo>
                    <a:lnTo>
                      <a:pt x="53" y="196"/>
                    </a:lnTo>
                    <a:lnTo>
                      <a:pt x="76" y="210"/>
                    </a:lnTo>
                    <a:lnTo>
                      <a:pt x="86" y="182"/>
                    </a:lnTo>
                    <a:lnTo>
                      <a:pt x="103" y="157"/>
                    </a:lnTo>
                    <a:lnTo>
                      <a:pt x="103" y="115"/>
                    </a:lnTo>
                    <a:lnTo>
                      <a:pt x="113" y="100"/>
                    </a:lnTo>
                    <a:lnTo>
                      <a:pt x="121" y="109"/>
                    </a:lnTo>
                    <a:lnTo>
                      <a:pt x="127" y="94"/>
                    </a:lnTo>
                    <a:lnTo>
                      <a:pt x="92" y="76"/>
                    </a:lnTo>
                    <a:lnTo>
                      <a:pt x="94" y="63"/>
                    </a:lnTo>
                    <a:lnTo>
                      <a:pt x="108" y="55"/>
                    </a:lnTo>
                    <a:lnTo>
                      <a:pt x="94" y="27"/>
                    </a:lnTo>
                    <a:lnTo>
                      <a:pt x="113" y="15"/>
                    </a:lnTo>
                    <a:lnTo>
                      <a:pt x="98" y="4"/>
                    </a:lnTo>
                    <a:lnTo>
                      <a:pt x="80" y="12"/>
                    </a:lnTo>
                    <a:lnTo>
                      <a:pt x="68" y="0"/>
                    </a:lnTo>
                    <a:lnTo>
                      <a:pt x="57" y="14"/>
                    </a:lnTo>
                    <a:lnTo>
                      <a:pt x="50" y="41"/>
                    </a:lnTo>
                    <a:lnTo>
                      <a:pt x="58" y="55"/>
                    </a:lnTo>
                    <a:lnTo>
                      <a:pt x="54" y="67"/>
                    </a:lnTo>
                    <a:lnTo>
                      <a:pt x="44" y="55"/>
                    </a:lnTo>
                    <a:lnTo>
                      <a:pt x="2" y="67"/>
                    </a:lnTo>
                    <a:lnTo>
                      <a:pt x="0" y="86"/>
                    </a:lnTo>
                    <a:lnTo>
                      <a:pt x="39" y="120"/>
                    </a:lnTo>
                    <a:lnTo>
                      <a:pt x="60" y="90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3" name="Google Shape;413;p1"/>
              <p:cNvSpPr/>
              <p:nvPr/>
            </p:nvSpPr>
            <p:spPr>
              <a:xfrm>
                <a:off x="5464175" y="1209675"/>
                <a:ext cx="76200" cy="133350"/>
              </a:xfrm>
              <a:custGeom>
                <a:avLst/>
                <a:gdLst/>
                <a:ahLst/>
                <a:cxnLst/>
                <a:rect l="l" t="t" r="r" b="b"/>
                <a:pathLst>
                  <a:path w="48" h="84" extrusionOk="0">
                    <a:moveTo>
                      <a:pt x="16" y="84"/>
                    </a:moveTo>
                    <a:lnTo>
                      <a:pt x="29" y="53"/>
                    </a:lnTo>
                    <a:lnTo>
                      <a:pt x="48" y="37"/>
                    </a:lnTo>
                    <a:lnTo>
                      <a:pt x="46" y="0"/>
                    </a:lnTo>
                    <a:lnTo>
                      <a:pt x="19" y="3"/>
                    </a:lnTo>
                    <a:lnTo>
                      <a:pt x="11" y="28"/>
                    </a:lnTo>
                    <a:lnTo>
                      <a:pt x="23" y="48"/>
                    </a:lnTo>
                    <a:lnTo>
                      <a:pt x="0" y="77"/>
                    </a:lnTo>
                    <a:lnTo>
                      <a:pt x="16" y="84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4" name="Google Shape;414;p1"/>
              <p:cNvSpPr/>
              <p:nvPr/>
            </p:nvSpPr>
            <p:spPr>
              <a:xfrm>
                <a:off x="5572125" y="1150938"/>
                <a:ext cx="50800" cy="117475"/>
              </a:xfrm>
              <a:custGeom>
                <a:avLst/>
                <a:gdLst/>
                <a:ahLst/>
                <a:cxnLst/>
                <a:rect l="l" t="t" r="r" b="b"/>
                <a:pathLst>
                  <a:path w="32" h="74" extrusionOk="0">
                    <a:moveTo>
                      <a:pt x="23" y="64"/>
                    </a:moveTo>
                    <a:lnTo>
                      <a:pt x="32" y="48"/>
                    </a:lnTo>
                    <a:lnTo>
                      <a:pt x="30" y="13"/>
                    </a:lnTo>
                    <a:lnTo>
                      <a:pt x="13" y="0"/>
                    </a:lnTo>
                    <a:lnTo>
                      <a:pt x="7" y="13"/>
                    </a:lnTo>
                    <a:lnTo>
                      <a:pt x="0" y="53"/>
                    </a:lnTo>
                    <a:lnTo>
                      <a:pt x="4" y="74"/>
                    </a:lnTo>
                    <a:lnTo>
                      <a:pt x="23" y="64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5" name="Google Shape;415;p1"/>
              <p:cNvSpPr/>
              <p:nvPr/>
            </p:nvSpPr>
            <p:spPr>
              <a:xfrm>
                <a:off x="5592763" y="1077913"/>
                <a:ext cx="47625" cy="63500"/>
              </a:xfrm>
              <a:custGeom>
                <a:avLst/>
                <a:gdLst/>
                <a:ahLst/>
                <a:cxnLst/>
                <a:rect l="l" t="t" r="r" b="b"/>
                <a:pathLst>
                  <a:path w="30" h="40" extrusionOk="0">
                    <a:moveTo>
                      <a:pt x="30" y="16"/>
                    </a:moveTo>
                    <a:lnTo>
                      <a:pt x="16" y="0"/>
                    </a:lnTo>
                    <a:lnTo>
                      <a:pt x="0" y="28"/>
                    </a:lnTo>
                    <a:lnTo>
                      <a:pt x="15" y="40"/>
                    </a:lnTo>
                    <a:lnTo>
                      <a:pt x="30" y="16"/>
                    </a:lnTo>
                    <a:close/>
                  </a:path>
                </a:pathLst>
              </a:custGeom>
              <a:solidFill>
                <a:srgbClr val="ACAEB0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6" name="Google Shape;416;p1"/>
              <p:cNvSpPr/>
              <p:nvPr/>
            </p:nvSpPr>
            <p:spPr>
              <a:xfrm>
                <a:off x="5638800" y="1155700"/>
                <a:ext cx="23813" cy="36512"/>
              </a:xfrm>
              <a:custGeom>
                <a:avLst/>
                <a:gdLst/>
                <a:ahLst/>
                <a:cxnLst/>
                <a:rect l="l" t="t" r="r" b="b"/>
                <a:pathLst>
                  <a:path w="15" h="23" extrusionOk="0">
                    <a:moveTo>
                      <a:pt x="2" y="23"/>
                    </a:moveTo>
                    <a:lnTo>
                      <a:pt x="15" y="0"/>
                    </a:lnTo>
                    <a:lnTo>
                      <a:pt x="0" y="4"/>
                    </a:lnTo>
                    <a:lnTo>
                      <a:pt x="2" y="23"/>
                    </a:lnTo>
                    <a:close/>
                  </a:path>
                </a:pathLst>
              </a:custGeom>
              <a:solidFill>
                <a:srgbClr val="1D2631"/>
              </a:solidFill>
              <a:ln w="9525" cap="flat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00" tIns="45700" rIns="914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799"/>
                  <a:buFont typeface="Calibri"/>
                  <a:buNone/>
                </a:pPr>
                <a:endParaRPr sz="1799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417" name="Google Shape;417;p1"/>
              <p:cNvGrpSpPr/>
              <p:nvPr/>
            </p:nvGrpSpPr>
            <p:grpSpPr>
              <a:xfrm>
                <a:off x="3949700" y="2509838"/>
                <a:ext cx="1509713" cy="1905000"/>
                <a:chOff x="3949700" y="2509838"/>
                <a:chExt cx="1509713" cy="1905000"/>
              </a:xfrm>
            </p:grpSpPr>
            <p:sp>
              <p:nvSpPr>
                <p:cNvPr id="418" name="Google Shape;418;p1"/>
                <p:cNvSpPr/>
                <p:nvPr/>
              </p:nvSpPr>
              <p:spPr>
                <a:xfrm>
                  <a:off x="5227638" y="4211638"/>
                  <a:ext cx="3175" cy="15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" h="1" extrusionOk="0">
                      <a:moveTo>
                        <a:pt x="2" y="0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1D2631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19" name="Google Shape;419;p1"/>
                <p:cNvSpPr/>
                <p:nvPr/>
              </p:nvSpPr>
              <p:spPr>
                <a:xfrm>
                  <a:off x="4622800" y="4252913"/>
                  <a:ext cx="12700" cy="79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" h="5" extrusionOk="0">
                      <a:moveTo>
                        <a:pt x="0" y="4"/>
                      </a:moveTo>
                      <a:lnTo>
                        <a:pt x="1" y="5"/>
                      </a:lnTo>
                      <a:lnTo>
                        <a:pt x="1" y="5"/>
                      </a:lnTo>
                      <a:lnTo>
                        <a:pt x="3" y="3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3" y="2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1D2631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0" name="Google Shape;420;p1"/>
                <p:cNvSpPr/>
                <p:nvPr/>
              </p:nvSpPr>
              <p:spPr>
                <a:xfrm>
                  <a:off x="4708525" y="4000500"/>
                  <a:ext cx="6350" cy="47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" h="3" extrusionOk="0">
                      <a:moveTo>
                        <a:pt x="0" y="2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4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1D2631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1" name="Google Shape;421;p1"/>
                <p:cNvSpPr/>
                <p:nvPr/>
              </p:nvSpPr>
              <p:spPr>
                <a:xfrm>
                  <a:off x="4713288" y="3976688"/>
                  <a:ext cx="47625" cy="26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" h="17" extrusionOk="0">
                      <a:moveTo>
                        <a:pt x="16" y="12"/>
                      </a:moveTo>
                      <a:lnTo>
                        <a:pt x="16" y="12"/>
                      </a:lnTo>
                      <a:lnTo>
                        <a:pt x="23" y="5"/>
                      </a:lnTo>
                      <a:lnTo>
                        <a:pt x="23" y="5"/>
                      </a:lnTo>
                      <a:lnTo>
                        <a:pt x="30" y="1"/>
                      </a:lnTo>
                      <a:lnTo>
                        <a:pt x="30" y="1"/>
                      </a:lnTo>
                      <a:lnTo>
                        <a:pt x="29" y="0"/>
                      </a:lnTo>
                      <a:lnTo>
                        <a:pt x="29" y="0"/>
                      </a:lnTo>
                      <a:lnTo>
                        <a:pt x="26" y="2"/>
                      </a:lnTo>
                      <a:lnTo>
                        <a:pt x="22" y="4"/>
                      </a:lnTo>
                      <a:lnTo>
                        <a:pt x="22" y="4"/>
                      </a:lnTo>
                      <a:lnTo>
                        <a:pt x="16" y="11"/>
                      </a:lnTo>
                      <a:lnTo>
                        <a:pt x="1" y="15"/>
                      </a:lnTo>
                      <a:lnTo>
                        <a:pt x="0" y="17"/>
                      </a:lnTo>
                      <a:lnTo>
                        <a:pt x="16" y="12"/>
                      </a:lnTo>
                      <a:lnTo>
                        <a:pt x="16" y="12"/>
                      </a:lnTo>
                      <a:close/>
                    </a:path>
                  </a:pathLst>
                </a:custGeom>
                <a:solidFill>
                  <a:srgbClr val="1D2631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2" name="Google Shape;422;p1"/>
                <p:cNvSpPr/>
                <p:nvPr/>
              </p:nvSpPr>
              <p:spPr>
                <a:xfrm>
                  <a:off x="4759325" y="3975100"/>
                  <a:ext cx="1588" cy="3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2" extrusionOk="0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1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1D2631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3" name="Google Shape;423;p1"/>
                <p:cNvSpPr/>
                <p:nvPr/>
              </p:nvSpPr>
              <p:spPr>
                <a:xfrm>
                  <a:off x="4783138" y="4179888"/>
                  <a:ext cx="1588" cy="15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" h="1" extrusionOk="0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1D2631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4" name="Google Shape;424;p1"/>
                <p:cNvSpPr/>
                <p:nvPr/>
              </p:nvSpPr>
              <p:spPr>
                <a:xfrm>
                  <a:off x="4060825" y="2613025"/>
                  <a:ext cx="263525" cy="341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" h="215" extrusionOk="0">
                      <a:moveTo>
                        <a:pt x="60" y="162"/>
                      </a:moveTo>
                      <a:lnTo>
                        <a:pt x="77" y="164"/>
                      </a:lnTo>
                      <a:lnTo>
                        <a:pt x="92" y="165"/>
                      </a:lnTo>
                      <a:lnTo>
                        <a:pt x="112" y="151"/>
                      </a:lnTo>
                      <a:lnTo>
                        <a:pt x="117" y="140"/>
                      </a:lnTo>
                      <a:lnTo>
                        <a:pt x="113" y="123"/>
                      </a:lnTo>
                      <a:lnTo>
                        <a:pt x="95" y="120"/>
                      </a:lnTo>
                      <a:lnTo>
                        <a:pt x="115" y="107"/>
                      </a:lnTo>
                      <a:lnTo>
                        <a:pt x="131" y="88"/>
                      </a:lnTo>
                      <a:lnTo>
                        <a:pt x="152" y="86"/>
                      </a:lnTo>
                      <a:lnTo>
                        <a:pt x="166" y="61"/>
                      </a:lnTo>
                      <a:lnTo>
                        <a:pt x="161" y="53"/>
                      </a:lnTo>
                      <a:lnTo>
                        <a:pt x="136" y="78"/>
                      </a:lnTo>
                      <a:lnTo>
                        <a:pt x="131" y="65"/>
                      </a:lnTo>
                      <a:lnTo>
                        <a:pt x="157" y="44"/>
                      </a:lnTo>
                      <a:lnTo>
                        <a:pt x="148" y="2"/>
                      </a:lnTo>
                      <a:lnTo>
                        <a:pt x="135" y="0"/>
                      </a:lnTo>
                      <a:lnTo>
                        <a:pt x="131" y="15"/>
                      </a:lnTo>
                      <a:lnTo>
                        <a:pt x="114" y="24"/>
                      </a:lnTo>
                      <a:lnTo>
                        <a:pt x="67" y="61"/>
                      </a:lnTo>
                      <a:lnTo>
                        <a:pt x="63" y="75"/>
                      </a:lnTo>
                      <a:lnTo>
                        <a:pt x="63" y="94"/>
                      </a:lnTo>
                      <a:lnTo>
                        <a:pt x="58" y="80"/>
                      </a:lnTo>
                      <a:lnTo>
                        <a:pt x="36" y="77"/>
                      </a:lnTo>
                      <a:lnTo>
                        <a:pt x="34" y="86"/>
                      </a:lnTo>
                      <a:lnTo>
                        <a:pt x="22" y="73"/>
                      </a:lnTo>
                      <a:lnTo>
                        <a:pt x="1" y="103"/>
                      </a:lnTo>
                      <a:lnTo>
                        <a:pt x="7" y="135"/>
                      </a:lnTo>
                      <a:lnTo>
                        <a:pt x="27" y="135"/>
                      </a:lnTo>
                      <a:lnTo>
                        <a:pt x="12" y="147"/>
                      </a:lnTo>
                      <a:lnTo>
                        <a:pt x="18" y="157"/>
                      </a:lnTo>
                      <a:lnTo>
                        <a:pt x="33" y="164"/>
                      </a:lnTo>
                      <a:lnTo>
                        <a:pt x="18" y="190"/>
                      </a:lnTo>
                      <a:lnTo>
                        <a:pt x="0" y="203"/>
                      </a:lnTo>
                      <a:lnTo>
                        <a:pt x="20" y="215"/>
                      </a:lnTo>
                      <a:lnTo>
                        <a:pt x="50" y="202"/>
                      </a:lnTo>
                      <a:lnTo>
                        <a:pt x="59" y="175"/>
                      </a:lnTo>
                      <a:lnTo>
                        <a:pt x="60" y="162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5" name="Google Shape;425;p1"/>
                <p:cNvSpPr/>
                <p:nvPr/>
              </p:nvSpPr>
              <p:spPr>
                <a:xfrm>
                  <a:off x="4000500" y="3094038"/>
                  <a:ext cx="55563" cy="38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" h="24" extrusionOk="0">
                      <a:moveTo>
                        <a:pt x="2" y="1"/>
                      </a:moveTo>
                      <a:lnTo>
                        <a:pt x="0" y="14"/>
                      </a:lnTo>
                      <a:lnTo>
                        <a:pt x="13" y="21"/>
                      </a:lnTo>
                      <a:lnTo>
                        <a:pt x="27" y="24"/>
                      </a:lnTo>
                      <a:lnTo>
                        <a:pt x="35" y="8"/>
                      </a:lnTo>
                      <a:lnTo>
                        <a:pt x="16" y="0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6" name="Google Shape;426;p1"/>
                <p:cNvSpPr/>
                <p:nvPr/>
              </p:nvSpPr>
              <p:spPr>
                <a:xfrm>
                  <a:off x="3971925" y="3141663"/>
                  <a:ext cx="74613" cy="157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" h="99" extrusionOk="0">
                      <a:moveTo>
                        <a:pt x="2" y="3"/>
                      </a:moveTo>
                      <a:lnTo>
                        <a:pt x="0" y="37"/>
                      </a:lnTo>
                      <a:lnTo>
                        <a:pt x="4" y="68"/>
                      </a:lnTo>
                      <a:lnTo>
                        <a:pt x="12" y="85"/>
                      </a:lnTo>
                      <a:lnTo>
                        <a:pt x="28" y="99"/>
                      </a:lnTo>
                      <a:lnTo>
                        <a:pt x="37" y="76"/>
                      </a:lnTo>
                      <a:lnTo>
                        <a:pt x="24" y="40"/>
                      </a:lnTo>
                      <a:lnTo>
                        <a:pt x="41" y="31"/>
                      </a:lnTo>
                      <a:lnTo>
                        <a:pt x="47" y="15"/>
                      </a:lnTo>
                      <a:lnTo>
                        <a:pt x="24" y="0"/>
                      </a:lnTo>
                      <a:lnTo>
                        <a:pt x="2" y="3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7" name="Google Shape;427;p1"/>
                <p:cNvSpPr/>
                <p:nvPr/>
              </p:nvSpPr>
              <p:spPr>
                <a:xfrm>
                  <a:off x="3949700" y="3006725"/>
                  <a:ext cx="111125" cy="85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" h="54" extrusionOk="0">
                      <a:moveTo>
                        <a:pt x="70" y="2"/>
                      </a:moveTo>
                      <a:lnTo>
                        <a:pt x="42" y="0"/>
                      </a:lnTo>
                      <a:lnTo>
                        <a:pt x="0" y="6"/>
                      </a:lnTo>
                      <a:lnTo>
                        <a:pt x="10" y="22"/>
                      </a:lnTo>
                      <a:lnTo>
                        <a:pt x="41" y="27"/>
                      </a:lnTo>
                      <a:lnTo>
                        <a:pt x="43" y="42"/>
                      </a:lnTo>
                      <a:lnTo>
                        <a:pt x="69" y="54"/>
                      </a:lnTo>
                      <a:lnTo>
                        <a:pt x="67" y="32"/>
                      </a:lnTo>
                      <a:lnTo>
                        <a:pt x="62" y="32"/>
                      </a:lnTo>
                      <a:lnTo>
                        <a:pt x="58" y="18"/>
                      </a:lnTo>
                      <a:lnTo>
                        <a:pt x="67" y="20"/>
                      </a:lnTo>
                      <a:lnTo>
                        <a:pt x="70" y="2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8" name="Google Shape;428;p1"/>
                <p:cNvSpPr/>
                <p:nvPr/>
              </p:nvSpPr>
              <p:spPr>
                <a:xfrm>
                  <a:off x="3979863" y="3309938"/>
                  <a:ext cx="28575" cy="50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" h="32" extrusionOk="0">
                      <a:moveTo>
                        <a:pt x="0" y="32"/>
                      </a:moveTo>
                      <a:lnTo>
                        <a:pt x="18" y="9"/>
                      </a:lnTo>
                      <a:lnTo>
                        <a:pt x="5" y="0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29" name="Google Shape;429;p1"/>
                <p:cNvSpPr/>
                <p:nvPr/>
              </p:nvSpPr>
              <p:spPr>
                <a:xfrm>
                  <a:off x="4538663" y="3932238"/>
                  <a:ext cx="74613" cy="114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" h="72" extrusionOk="0">
                      <a:moveTo>
                        <a:pt x="40" y="66"/>
                      </a:moveTo>
                      <a:lnTo>
                        <a:pt x="47" y="45"/>
                      </a:lnTo>
                      <a:lnTo>
                        <a:pt x="36" y="16"/>
                      </a:lnTo>
                      <a:lnTo>
                        <a:pt x="29" y="0"/>
                      </a:lnTo>
                      <a:lnTo>
                        <a:pt x="15" y="0"/>
                      </a:lnTo>
                      <a:lnTo>
                        <a:pt x="4" y="16"/>
                      </a:lnTo>
                      <a:lnTo>
                        <a:pt x="0" y="37"/>
                      </a:lnTo>
                      <a:lnTo>
                        <a:pt x="8" y="60"/>
                      </a:lnTo>
                      <a:lnTo>
                        <a:pt x="31" y="72"/>
                      </a:lnTo>
                      <a:lnTo>
                        <a:pt x="40" y="66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0" name="Google Shape;430;p1"/>
                <p:cNvSpPr/>
                <p:nvPr/>
              </p:nvSpPr>
              <p:spPr>
                <a:xfrm>
                  <a:off x="4233863" y="3827463"/>
                  <a:ext cx="131763" cy="157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" h="99" extrusionOk="0">
                      <a:moveTo>
                        <a:pt x="74" y="20"/>
                      </a:moveTo>
                      <a:lnTo>
                        <a:pt x="58" y="0"/>
                      </a:lnTo>
                      <a:lnTo>
                        <a:pt x="42" y="15"/>
                      </a:lnTo>
                      <a:lnTo>
                        <a:pt x="31" y="29"/>
                      </a:lnTo>
                      <a:lnTo>
                        <a:pt x="16" y="19"/>
                      </a:lnTo>
                      <a:lnTo>
                        <a:pt x="0" y="54"/>
                      </a:lnTo>
                      <a:lnTo>
                        <a:pt x="2" y="77"/>
                      </a:lnTo>
                      <a:lnTo>
                        <a:pt x="9" y="66"/>
                      </a:lnTo>
                      <a:lnTo>
                        <a:pt x="24" y="49"/>
                      </a:lnTo>
                      <a:lnTo>
                        <a:pt x="41" y="49"/>
                      </a:lnTo>
                      <a:lnTo>
                        <a:pt x="30" y="78"/>
                      </a:lnTo>
                      <a:lnTo>
                        <a:pt x="34" y="94"/>
                      </a:lnTo>
                      <a:lnTo>
                        <a:pt x="52" y="99"/>
                      </a:lnTo>
                      <a:lnTo>
                        <a:pt x="61" y="83"/>
                      </a:lnTo>
                      <a:lnTo>
                        <a:pt x="83" y="67"/>
                      </a:lnTo>
                      <a:lnTo>
                        <a:pt x="74" y="41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1" name="Google Shape;431;p1"/>
                <p:cNvSpPr/>
                <p:nvPr/>
              </p:nvSpPr>
              <p:spPr>
                <a:xfrm>
                  <a:off x="4340225" y="3729038"/>
                  <a:ext cx="106363" cy="149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" h="94" extrusionOk="0">
                      <a:moveTo>
                        <a:pt x="46" y="45"/>
                      </a:moveTo>
                      <a:lnTo>
                        <a:pt x="67" y="12"/>
                      </a:lnTo>
                      <a:lnTo>
                        <a:pt x="65" y="0"/>
                      </a:lnTo>
                      <a:lnTo>
                        <a:pt x="44" y="17"/>
                      </a:lnTo>
                      <a:lnTo>
                        <a:pt x="21" y="45"/>
                      </a:lnTo>
                      <a:lnTo>
                        <a:pt x="30" y="47"/>
                      </a:lnTo>
                      <a:lnTo>
                        <a:pt x="0" y="68"/>
                      </a:lnTo>
                      <a:lnTo>
                        <a:pt x="10" y="83"/>
                      </a:lnTo>
                      <a:lnTo>
                        <a:pt x="9" y="87"/>
                      </a:lnTo>
                      <a:lnTo>
                        <a:pt x="22" y="94"/>
                      </a:lnTo>
                      <a:lnTo>
                        <a:pt x="43" y="70"/>
                      </a:lnTo>
                      <a:lnTo>
                        <a:pt x="46" y="45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2" name="Google Shape;432;p1"/>
                <p:cNvSpPr/>
                <p:nvPr/>
              </p:nvSpPr>
              <p:spPr>
                <a:xfrm>
                  <a:off x="4325938" y="3743325"/>
                  <a:ext cx="365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" h="26" extrusionOk="0">
                      <a:moveTo>
                        <a:pt x="0" y="26"/>
                      </a:moveTo>
                      <a:lnTo>
                        <a:pt x="19" y="14"/>
                      </a:lnTo>
                      <a:lnTo>
                        <a:pt x="23" y="0"/>
                      </a:lnTo>
                      <a:lnTo>
                        <a:pt x="5" y="11"/>
                      </a:lnTo>
                      <a:lnTo>
                        <a:pt x="0" y="26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3" name="Google Shape;433;p1"/>
                <p:cNvSpPr/>
                <p:nvPr/>
              </p:nvSpPr>
              <p:spPr>
                <a:xfrm>
                  <a:off x="4281488" y="3484563"/>
                  <a:ext cx="169863" cy="1920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" h="121" extrusionOk="0">
                      <a:moveTo>
                        <a:pt x="58" y="42"/>
                      </a:moveTo>
                      <a:lnTo>
                        <a:pt x="32" y="0"/>
                      </a:lnTo>
                      <a:lnTo>
                        <a:pt x="16" y="6"/>
                      </a:lnTo>
                      <a:lnTo>
                        <a:pt x="21" y="20"/>
                      </a:lnTo>
                      <a:lnTo>
                        <a:pt x="1" y="16"/>
                      </a:lnTo>
                      <a:lnTo>
                        <a:pt x="7" y="37"/>
                      </a:lnTo>
                      <a:lnTo>
                        <a:pt x="30" y="49"/>
                      </a:lnTo>
                      <a:lnTo>
                        <a:pt x="55" y="47"/>
                      </a:lnTo>
                      <a:lnTo>
                        <a:pt x="46" y="65"/>
                      </a:lnTo>
                      <a:lnTo>
                        <a:pt x="31" y="67"/>
                      </a:lnTo>
                      <a:lnTo>
                        <a:pt x="25" y="79"/>
                      </a:lnTo>
                      <a:lnTo>
                        <a:pt x="46" y="82"/>
                      </a:lnTo>
                      <a:lnTo>
                        <a:pt x="46" y="91"/>
                      </a:lnTo>
                      <a:lnTo>
                        <a:pt x="20" y="89"/>
                      </a:lnTo>
                      <a:lnTo>
                        <a:pt x="0" y="107"/>
                      </a:lnTo>
                      <a:lnTo>
                        <a:pt x="13" y="121"/>
                      </a:lnTo>
                      <a:lnTo>
                        <a:pt x="36" y="121"/>
                      </a:lnTo>
                      <a:lnTo>
                        <a:pt x="50" y="112"/>
                      </a:lnTo>
                      <a:lnTo>
                        <a:pt x="75" y="103"/>
                      </a:lnTo>
                      <a:lnTo>
                        <a:pt x="79" y="114"/>
                      </a:lnTo>
                      <a:lnTo>
                        <a:pt x="107" y="90"/>
                      </a:lnTo>
                      <a:lnTo>
                        <a:pt x="82" y="74"/>
                      </a:lnTo>
                      <a:lnTo>
                        <a:pt x="88" y="54"/>
                      </a:lnTo>
                      <a:lnTo>
                        <a:pt x="58" y="42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4" name="Google Shape;434;p1"/>
                <p:cNvSpPr/>
                <p:nvPr/>
              </p:nvSpPr>
              <p:spPr>
                <a:xfrm>
                  <a:off x="4186238" y="3475038"/>
                  <a:ext cx="57150" cy="428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" h="27" extrusionOk="0">
                      <a:moveTo>
                        <a:pt x="26" y="0"/>
                      </a:moveTo>
                      <a:lnTo>
                        <a:pt x="8" y="12"/>
                      </a:lnTo>
                      <a:lnTo>
                        <a:pt x="0" y="27"/>
                      </a:lnTo>
                      <a:lnTo>
                        <a:pt x="19" y="23"/>
                      </a:lnTo>
                      <a:lnTo>
                        <a:pt x="36" y="1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5" name="Google Shape;435;p1"/>
                <p:cNvSpPr/>
                <p:nvPr/>
              </p:nvSpPr>
              <p:spPr>
                <a:xfrm>
                  <a:off x="4144963" y="3538538"/>
                  <a:ext cx="38100" cy="333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" h="21" extrusionOk="0">
                      <a:moveTo>
                        <a:pt x="0" y="16"/>
                      </a:moveTo>
                      <a:lnTo>
                        <a:pt x="10" y="21"/>
                      </a:lnTo>
                      <a:lnTo>
                        <a:pt x="17" y="12"/>
                      </a:lnTo>
                      <a:lnTo>
                        <a:pt x="24" y="0"/>
                      </a:lnTo>
                      <a:lnTo>
                        <a:pt x="11" y="2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6" name="Google Shape;436;p1"/>
                <p:cNvSpPr/>
                <p:nvPr/>
              </p:nvSpPr>
              <p:spPr>
                <a:xfrm>
                  <a:off x="4244975" y="3306763"/>
                  <a:ext cx="47625" cy="49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" h="31" extrusionOk="0">
                      <a:moveTo>
                        <a:pt x="30" y="13"/>
                      </a:moveTo>
                      <a:lnTo>
                        <a:pt x="19" y="0"/>
                      </a:lnTo>
                      <a:lnTo>
                        <a:pt x="0" y="4"/>
                      </a:lnTo>
                      <a:lnTo>
                        <a:pt x="2" y="20"/>
                      </a:lnTo>
                      <a:lnTo>
                        <a:pt x="18" y="31"/>
                      </a:lnTo>
                      <a:lnTo>
                        <a:pt x="30" y="23"/>
                      </a:lnTo>
                      <a:lnTo>
                        <a:pt x="30" y="13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7" name="Google Shape;437;p1"/>
                <p:cNvSpPr/>
                <p:nvPr/>
              </p:nvSpPr>
              <p:spPr>
                <a:xfrm>
                  <a:off x="4294188" y="3360738"/>
                  <a:ext cx="15875" cy="19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" h="12" extrusionOk="0">
                      <a:moveTo>
                        <a:pt x="0" y="7"/>
                      </a:moveTo>
                      <a:lnTo>
                        <a:pt x="10" y="12"/>
                      </a:lnTo>
                      <a:lnTo>
                        <a:pt x="9" y="0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8" name="Google Shape;438;p1"/>
                <p:cNvSpPr/>
                <p:nvPr/>
              </p:nvSpPr>
              <p:spPr>
                <a:xfrm>
                  <a:off x="4146550" y="2990850"/>
                  <a:ext cx="287338" cy="3413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" h="215" extrusionOk="0">
                      <a:moveTo>
                        <a:pt x="107" y="75"/>
                      </a:moveTo>
                      <a:lnTo>
                        <a:pt x="103" y="25"/>
                      </a:lnTo>
                      <a:lnTo>
                        <a:pt x="70" y="0"/>
                      </a:lnTo>
                      <a:lnTo>
                        <a:pt x="55" y="16"/>
                      </a:lnTo>
                      <a:lnTo>
                        <a:pt x="72" y="54"/>
                      </a:lnTo>
                      <a:lnTo>
                        <a:pt x="43" y="45"/>
                      </a:lnTo>
                      <a:lnTo>
                        <a:pt x="32" y="20"/>
                      </a:lnTo>
                      <a:lnTo>
                        <a:pt x="27" y="36"/>
                      </a:lnTo>
                      <a:lnTo>
                        <a:pt x="36" y="65"/>
                      </a:lnTo>
                      <a:lnTo>
                        <a:pt x="29" y="71"/>
                      </a:lnTo>
                      <a:lnTo>
                        <a:pt x="13" y="60"/>
                      </a:lnTo>
                      <a:lnTo>
                        <a:pt x="0" y="75"/>
                      </a:lnTo>
                      <a:lnTo>
                        <a:pt x="8" y="92"/>
                      </a:lnTo>
                      <a:lnTo>
                        <a:pt x="21" y="113"/>
                      </a:lnTo>
                      <a:lnTo>
                        <a:pt x="43" y="118"/>
                      </a:lnTo>
                      <a:lnTo>
                        <a:pt x="43" y="95"/>
                      </a:lnTo>
                      <a:lnTo>
                        <a:pt x="63" y="111"/>
                      </a:lnTo>
                      <a:lnTo>
                        <a:pt x="67" y="134"/>
                      </a:lnTo>
                      <a:lnTo>
                        <a:pt x="65" y="147"/>
                      </a:lnTo>
                      <a:lnTo>
                        <a:pt x="85" y="168"/>
                      </a:lnTo>
                      <a:lnTo>
                        <a:pt x="90" y="181"/>
                      </a:lnTo>
                      <a:lnTo>
                        <a:pt x="103" y="175"/>
                      </a:lnTo>
                      <a:lnTo>
                        <a:pt x="129" y="175"/>
                      </a:lnTo>
                      <a:lnTo>
                        <a:pt x="125" y="204"/>
                      </a:lnTo>
                      <a:lnTo>
                        <a:pt x="127" y="215"/>
                      </a:lnTo>
                      <a:lnTo>
                        <a:pt x="142" y="206"/>
                      </a:lnTo>
                      <a:lnTo>
                        <a:pt x="156" y="175"/>
                      </a:lnTo>
                      <a:lnTo>
                        <a:pt x="181" y="157"/>
                      </a:lnTo>
                      <a:lnTo>
                        <a:pt x="176" y="140"/>
                      </a:lnTo>
                      <a:lnTo>
                        <a:pt x="131" y="152"/>
                      </a:lnTo>
                      <a:lnTo>
                        <a:pt x="134" y="129"/>
                      </a:lnTo>
                      <a:lnTo>
                        <a:pt x="124" y="130"/>
                      </a:lnTo>
                      <a:lnTo>
                        <a:pt x="120" y="101"/>
                      </a:lnTo>
                      <a:lnTo>
                        <a:pt x="102" y="91"/>
                      </a:lnTo>
                      <a:lnTo>
                        <a:pt x="107" y="75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39" name="Google Shape;439;p1"/>
                <p:cNvSpPr/>
                <p:nvPr/>
              </p:nvSpPr>
              <p:spPr>
                <a:xfrm>
                  <a:off x="4348163" y="3124200"/>
                  <a:ext cx="22225" cy="60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" h="38" extrusionOk="0">
                      <a:moveTo>
                        <a:pt x="7" y="38"/>
                      </a:moveTo>
                      <a:lnTo>
                        <a:pt x="14" y="19"/>
                      </a:lnTo>
                      <a:lnTo>
                        <a:pt x="10" y="4"/>
                      </a:lnTo>
                      <a:lnTo>
                        <a:pt x="0" y="0"/>
                      </a:lnTo>
                      <a:lnTo>
                        <a:pt x="2" y="22"/>
                      </a:lnTo>
                      <a:lnTo>
                        <a:pt x="7" y="38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0" name="Google Shape;440;p1"/>
                <p:cNvSpPr/>
                <p:nvPr/>
              </p:nvSpPr>
              <p:spPr>
                <a:xfrm>
                  <a:off x="4311650" y="2509838"/>
                  <a:ext cx="1147763" cy="1905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3" h="1200" extrusionOk="0">
                      <a:moveTo>
                        <a:pt x="683" y="455"/>
                      </a:moveTo>
                      <a:lnTo>
                        <a:pt x="684" y="451"/>
                      </a:lnTo>
                      <a:lnTo>
                        <a:pt x="684" y="451"/>
                      </a:lnTo>
                      <a:lnTo>
                        <a:pt x="685" y="439"/>
                      </a:lnTo>
                      <a:lnTo>
                        <a:pt x="719" y="393"/>
                      </a:lnTo>
                      <a:lnTo>
                        <a:pt x="723" y="336"/>
                      </a:lnTo>
                      <a:lnTo>
                        <a:pt x="711" y="304"/>
                      </a:lnTo>
                      <a:lnTo>
                        <a:pt x="689" y="296"/>
                      </a:lnTo>
                      <a:lnTo>
                        <a:pt x="647" y="294"/>
                      </a:lnTo>
                      <a:lnTo>
                        <a:pt x="606" y="298"/>
                      </a:lnTo>
                      <a:lnTo>
                        <a:pt x="592" y="292"/>
                      </a:lnTo>
                      <a:lnTo>
                        <a:pt x="592" y="292"/>
                      </a:lnTo>
                      <a:lnTo>
                        <a:pt x="592" y="292"/>
                      </a:lnTo>
                      <a:lnTo>
                        <a:pt x="585" y="288"/>
                      </a:lnTo>
                      <a:lnTo>
                        <a:pt x="585" y="288"/>
                      </a:lnTo>
                      <a:lnTo>
                        <a:pt x="585" y="289"/>
                      </a:lnTo>
                      <a:lnTo>
                        <a:pt x="584" y="289"/>
                      </a:lnTo>
                      <a:lnTo>
                        <a:pt x="584" y="289"/>
                      </a:lnTo>
                      <a:lnTo>
                        <a:pt x="585" y="288"/>
                      </a:lnTo>
                      <a:lnTo>
                        <a:pt x="584" y="288"/>
                      </a:lnTo>
                      <a:lnTo>
                        <a:pt x="551" y="297"/>
                      </a:lnTo>
                      <a:lnTo>
                        <a:pt x="533" y="307"/>
                      </a:lnTo>
                      <a:lnTo>
                        <a:pt x="510" y="299"/>
                      </a:lnTo>
                      <a:lnTo>
                        <a:pt x="481" y="289"/>
                      </a:lnTo>
                      <a:lnTo>
                        <a:pt x="455" y="300"/>
                      </a:lnTo>
                      <a:lnTo>
                        <a:pt x="440" y="311"/>
                      </a:lnTo>
                      <a:lnTo>
                        <a:pt x="428" y="315"/>
                      </a:lnTo>
                      <a:lnTo>
                        <a:pt x="420" y="317"/>
                      </a:lnTo>
                      <a:lnTo>
                        <a:pt x="396" y="319"/>
                      </a:lnTo>
                      <a:lnTo>
                        <a:pt x="389" y="326"/>
                      </a:lnTo>
                      <a:lnTo>
                        <a:pt x="350" y="333"/>
                      </a:lnTo>
                      <a:lnTo>
                        <a:pt x="359" y="344"/>
                      </a:lnTo>
                      <a:lnTo>
                        <a:pt x="330" y="368"/>
                      </a:lnTo>
                      <a:lnTo>
                        <a:pt x="317" y="370"/>
                      </a:lnTo>
                      <a:lnTo>
                        <a:pt x="288" y="353"/>
                      </a:lnTo>
                      <a:lnTo>
                        <a:pt x="293" y="346"/>
                      </a:lnTo>
                      <a:lnTo>
                        <a:pt x="304" y="348"/>
                      </a:lnTo>
                      <a:lnTo>
                        <a:pt x="323" y="344"/>
                      </a:lnTo>
                      <a:lnTo>
                        <a:pt x="341" y="335"/>
                      </a:lnTo>
                      <a:lnTo>
                        <a:pt x="350" y="299"/>
                      </a:lnTo>
                      <a:lnTo>
                        <a:pt x="341" y="299"/>
                      </a:lnTo>
                      <a:lnTo>
                        <a:pt x="313" y="311"/>
                      </a:lnTo>
                      <a:lnTo>
                        <a:pt x="291" y="327"/>
                      </a:lnTo>
                      <a:lnTo>
                        <a:pt x="289" y="320"/>
                      </a:lnTo>
                      <a:lnTo>
                        <a:pt x="312" y="292"/>
                      </a:lnTo>
                      <a:lnTo>
                        <a:pt x="360" y="274"/>
                      </a:lnTo>
                      <a:lnTo>
                        <a:pt x="369" y="286"/>
                      </a:lnTo>
                      <a:lnTo>
                        <a:pt x="399" y="248"/>
                      </a:lnTo>
                      <a:lnTo>
                        <a:pt x="390" y="244"/>
                      </a:lnTo>
                      <a:lnTo>
                        <a:pt x="340" y="260"/>
                      </a:lnTo>
                      <a:lnTo>
                        <a:pt x="335" y="250"/>
                      </a:lnTo>
                      <a:lnTo>
                        <a:pt x="308" y="245"/>
                      </a:lnTo>
                      <a:lnTo>
                        <a:pt x="336" y="237"/>
                      </a:lnTo>
                      <a:lnTo>
                        <a:pt x="349" y="239"/>
                      </a:lnTo>
                      <a:lnTo>
                        <a:pt x="379" y="210"/>
                      </a:lnTo>
                      <a:lnTo>
                        <a:pt x="381" y="197"/>
                      </a:lnTo>
                      <a:lnTo>
                        <a:pt x="404" y="186"/>
                      </a:lnTo>
                      <a:lnTo>
                        <a:pt x="420" y="161"/>
                      </a:lnTo>
                      <a:lnTo>
                        <a:pt x="478" y="112"/>
                      </a:lnTo>
                      <a:lnTo>
                        <a:pt x="514" y="89"/>
                      </a:lnTo>
                      <a:lnTo>
                        <a:pt x="531" y="49"/>
                      </a:lnTo>
                      <a:lnTo>
                        <a:pt x="511" y="45"/>
                      </a:lnTo>
                      <a:lnTo>
                        <a:pt x="504" y="33"/>
                      </a:lnTo>
                      <a:lnTo>
                        <a:pt x="507" y="14"/>
                      </a:lnTo>
                      <a:lnTo>
                        <a:pt x="495" y="0"/>
                      </a:lnTo>
                      <a:lnTo>
                        <a:pt x="427" y="20"/>
                      </a:lnTo>
                      <a:lnTo>
                        <a:pt x="399" y="38"/>
                      </a:lnTo>
                      <a:lnTo>
                        <a:pt x="371" y="22"/>
                      </a:lnTo>
                      <a:lnTo>
                        <a:pt x="327" y="38"/>
                      </a:lnTo>
                      <a:lnTo>
                        <a:pt x="305" y="49"/>
                      </a:lnTo>
                      <a:lnTo>
                        <a:pt x="292" y="42"/>
                      </a:lnTo>
                      <a:lnTo>
                        <a:pt x="276" y="30"/>
                      </a:lnTo>
                      <a:lnTo>
                        <a:pt x="262" y="30"/>
                      </a:lnTo>
                      <a:lnTo>
                        <a:pt x="257" y="41"/>
                      </a:lnTo>
                      <a:lnTo>
                        <a:pt x="237" y="25"/>
                      </a:lnTo>
                      <a:lnTo>
                        <a:pt x="219" y="14"/>
                      </a:lnTo>
                      <a:lnTo>
                        <a:pt x="201" y="22"/>
                      </a:lnTo>
                      <a:lnTo>
                        <a:pt x="192" y="22"/>
                      </a:lnTo>
                      <a:lnTo>
                        <a:pt x="189" y="43"/>
                      </a:lnTo>
                      <a:lnTo>
                        <a:pt x="166" y="73"/>
                      </a:lnTo>
                      <a:lnTo>
                        <a:pt x="165" y="92"/>
                      </a:lnTo>
                      <a:lnTo>
                        <a:pt x="169" y="113"/>
                      </a:lnTo>
                      <a:lnTo>
                        <a:pt x="200" y="128"/>
                      </a:lnTo>
                      <a:lnTo>
                        <a:pt x="201" y="139"/>
                      </a:lnTo>
                      <a:lnTo>
                        <a:pt x="175" y="123"/>
                      </a:lnTo>
                      <a:lnTo>
                        <a:pt x="156" y="134"/>
                      </a:lnTo>
                      <a:lnTo>
                        <a:pt x="140" y="148"/>
                      </a:lnTo>
                      <a:lnTo>
                        <a:pt x="155" y="174"/>
                      </a:lnTo>
                      <a:lnTo>
                        <a:pt x="151" y="183"/>
                      </a:lnTo>
                      <a:lnTo>
                        <a:pt x="135" y="174"/>
                      </a:lnTo>
                      <a:lnTo>
                        <a:pt x="121" y="178"/>
                      </a:lnTo>
                      <a:lnTo>
                        <a:pt x="121" y="189"/>
                      </a:lnTo>
                      <a:lnTo>
                        <a:pt x="146" y="209"/>
                      </a:lnTo>
                      <a:lnTo>
                        <a:pt x="164" y="239"/>
                      </a:lnTo>
                      <a:lnTo>
                        <a:pt x="157" y="246"/>
                      </a:lnTo>
                      <a:lnTo>
                        <a:pt x="135" y="232"/>
                      </a:lnTo>
                      <a:lnTo>
                        <a:pt x="130" y="239"/>
                      </a:lnTo>
                      <a:lnTo>
                        <a:pt x="137" y="248"/>
                      </a:lnTo>
                      <a:lnTo>
                        <a:pt x="96" y="247"/>
                      </a:lnTo>
                      <a:lnTo>
                        <a:pt x="75" y="247"/>
                      </a:lnTo>
                      <a:lnTo>
                        <a:pt x="58" y="264"/>
                      </a:lnTo>
                      <a:lnTo>
                        <a:pt x="84" y="298"/>
                      </a:lnTo>
                      <a:lnTo>
                        <a:pt x="69" y="299"/>
                      </a:lnTo>
                      <a:lnTo>
                        <a:pt x="62" y="311"/>
                      </a:lnTo>
                      <a:lnTo>
                        <a:pt x="96" y="353"/>
                      </a:lnTo>
                      <a:lnTo>
                        <a:pt x="117" y="361"/>
                      </a:lnTo>
                      <a:lnTo>
                        <a:pt x="97" y="363"/>
                      </a:lnTo>
                      <a:lnTo>
                        <a:pt x="66" y="345"/>
                      </a:lnTo>
                      <a:lnTo>
                        <a:pt x="51" y="353"/>
                      </a:lnTo>
                      <a:lnTo>
                        <a:pt x="59" y="389"/>
                      </a:lnTo>
                      <a:lnTo>
                        <a:pt x="84" y="421"/>
                      </a:lnTo>
                      <a:lnTo>
                        <a:pt x="103" y="393"/>
                      </a:lnTo>
                      <a:lnTo>
                        <a:pt x="103" y="409"/>
                      </a:lnTo>
                      <a:lnTo>
                        <a:pt x="142" y="395"/>
                      </a:lnTo>
                      <a:lnTo>
                        <a:pt x="100" y="421"/>
                      </a:lnTo>
                      <a:lnTo>
                        <a:pt x="130" y="432"/>
                      </a:lnTo>
                      <a:lnTo>
                        <a:pt x="128" y="440"/>
                      </a:lnTo>
                      <a:lnTo>
                        <a:pt x="98" y="446"/>
                      </a:lnTo>
                      <a:lnTo>
                        <a:pt x="88" y="461"/>
                      </a:lnTo>
                      <a:lnTo>
                        <a:pt x="113" y="490"/>
                      </a:lnTo>
                      <a:lnTo>
                        <a:pt x="91" y="479"/>
                      </a:lnTo>
                      <a:lnTo>
                        <a:pt x="65" y="495"/>
                      </a:lnTo>
                      <a:lnTo>
                        <a:pt x="99" y="512"/>
                      </a:lnTo>
                      <a:lnTo>
                        <a:pt x="63" y="516"/>
                      </a:lnTo>
                      <a:lnTo>
                        <a:pt x="57" y="539"/>
                      </a:lnTo>
                      <a:lnTo>
                        <a:pt x="73" y="561"/>
                      </a:lnTo>
                      <a:lnTo>
                        <a:pt x="70" y="581"/>
                      </a:lnTo>
                      <a:lnTo>
                        <a:pt x="55" y="583"/>
                      </a:lnTo>
                      <a:lnTo>
                        <a:pt x="37" y="577"/>
                      </a:lnTo>
                      <a:lnTo>
                        <a:pt x="2" y="585"/>
                      </a:lnTo>
                      <a:lnTo>
                        <a:pt x="0" y="598"/>
                      </a:lnTo>
                      <a:lnTo>
                        <a:pt x="28" y="611"/>
                      </a:lnTo>
                      <a:lnTo>
                        <a:pt x="42" y="606"/>
                      </a:lnTo>
                      <a:lnTo>
                        <a:pt x="43" y="595"/>
                      </a:lnTo>
                      <a:lnTo>
                        <a:pt x="72" y="599"/>
                      </a:lnTo>
                      <a:lnTo>
                        <a:pt x="45" y="609"/>
                      </a:lnTo>
                      <a:lnTo>
                        <a:pt x="43" y="630"/>
                      </a:lnTo>
                      <a:lnTo>
                        <a:pt x="65" y="642"/>
                      </a:lnTo>
                      <a:lnTo>
                        <a:pt x="82" y="663"/>
                      </a:lnTo>
                      <a:lnTo>
                        <a:pt x="102" y="664"/>
                      </a:lnTo>
                      <a:lnTo>
                        <a:pt x="111" y="650"/>
                      </a:lnTo>
                      <a:lnTo>
                        <a:pt x="137" y="631"/>
                      </a:lnTo>
                      <a:lnTo>
                        <a:pt x="137" y="608"/>
                      </a:lnTo>
                      <a:lnTo>
                        <a:pt x="157" y="592"/>
                      </a:lnTo>
                      <a:lnTo>
                        <a:pt x="176" y="570"/>
                      </a:lnTo>
                      <a:lnTo>
                        <a:pt x="227" y="508"/>
                      </a:lnTo>
                      <a:lnTo>
                        <a:pt x="160" y="594"/>
                      </a:lnTo>
                      <a:lnTo>
                        <a:pt x="163" y="602"/>
                      </a:lnTo>
                      <a:lnTo>
                        <a:pt x="167" y="614"/>
                      </a:lnTo>
                      <a:lnTo>
                        <a:pt x="161" y="627"/>
                      </a:lnTo>
                      <a:lnTo>
                        <a:pt x="166" y="638"/>
                      </a:lnTo>
                      <a:lnTo>
                        <a:pt x="137" y="662"/>
                      </a:lnTo>
                      <a:lnTo>
                        <a:pt x="139" y="683"/>
                      </a:lnTo>
                      <a:lnTo>
                        <a:pt x="130" y="680"/>
                      </a:lnTo>
                      <a:lnTo>
                        <a:pt x="132" y="697"/>
                      </a:lnTo>
                      <a:lnTo>
                        <a:pt x="104" y="702"/>
                      </a:lnTo>
                      <a:lnTo>
                        <a:pt x="104" y="722"/>
                      </a:lnTo>
                      <a:lnTo>
                        <a:pt x="125" y="746"/>
                      </a:lnTo>
                      <a:lnTo>
                        <a:pt x="116" y="765"/>
                      </a:lnTo>
                      <a:lnTo>
                        <a:pt x="101" y="787"/>
                      </a:lnTo>
                      <a:lnTo>
                        <a:pt x="89" y="815"/>
                      </a:lnTo>
                      <a:lnTo>
                        <a:pt x="105" y="811"/>
                      </a:lnTo>
                      <a:lnTo>
                        <a:pt x="98" y="846"/>
                      </a:lnTo>
                      <a:lnTo>
                        <a:pt x="86" y="862"/>
                      </a:lnTo>
                      <a:lnTo>
                        <a:pt x="89" y="874"/>
                      </a:lnTo>
                      <a:lnTo>
                        <a:pt x="108" y="869"/>
                      </a:lnTo>
                      <a:lnTo>
                        <a:pt x="108" y="881"/>
                      </a:lnTo>
                      <a:lnTo>
                        <a:pt x="90" y="925"/>
                      </a:lnTo>
                      <a:lnTo>
                        <a:pt x="71" y="962"/>
                      </a:lnTo>
                      <a:lnTo>
                        <a:pt x="61" y="988"/>
                      </a:lnTo>
                      <a:lnTo>
                        <a:pt x="68" y="1014"/>
                      </a:lnTo>
                      <a:lnTo>
                        <a:pt x="89" y="1014"/>
                      </a:lnTo>
                      <a:lnTo>
                        <a:pt x="107" y="1005"/>
                      </a:lnTo>
                      <a:lnTo>
                        <a:pt x="117" y="970"/>
                      </a:lnTo>
                      <a:lnTo>
                        <a:pt x="124" y="942"/>
                      </a:lnTo>
                      <a:lnTo>
                        <a:pt x="134" y="888"/>
                      </a:lnTo>
                      <a:lnTo>
                        <a:pt x="148" y="868"/>
                      </a:lnTo>
                      <a:lnTo>
                        <a:pt x="153" y="841"/>
                      </a:lnTo>
                      <a:lnTo>
                        <a:pt x="141" y="825"/>
                      </a:lnTo>
                      <a:lnTo>
                        <a:pt x="128" y="807"/>
                      </a:lnTo>
                      <a:lnTo>
                        <a:pt x="137" y="781"/>
                      </a:lnTo>
                      <a:lnTo>
                        <a:pt x="144" y="787"/>
                      </a:lnTo>
                      <a:lnTo>
                        <a:pt x="190" y="723"/>
                      </a:lnTo>
                      <a:lnTo>
                        <a:pt x="188" y="739"/>
                      </a:lnTo>
                      <a:lnTo>
                        <a:pt x="159" y="798"/>
                      </a:lnTo>
                      <a:lnTo>
                        <a:pt x="159" y="816"/>
                      </a:lnTo>
                      <a:lnTo>
                        <a:pt x="174" y="830"/>
                      </a:lnTo>
                      <a:lnTo>
                        <a:pt x="181" y="817"/>
                      </a:lnTo>
                      <a:lnTo>
                        <a:pt x="192" y="821"/>
                      </a:lnTo>
                      <a:lnTo>
                        <a:pt x="210" y="815"/>
                      </a:lnTo>
                      <a:lnTo>
                        <a:pt x="214" y="798"/>
                      </a:lnTo>
                      <a:lnTo>
                        <a:pt x="213" y="758"/>
                      </a:lnTo>
                      <a:lnTo>
                        <a:pt x="231" y="805"/>
                      </a:lnTo>
                      <a:lnTo>
                        <a:pt x="269" y="807"/>
                      </a:lnTo>
                      <a:lnTo>
                        <a:pt x="269" y="807"/>
                      </a:lnTo>
                      <a:lnTo>
                        <a:pt x="269" y="807"/>
                      </a:lnTo>
                      <a:lnTo>
                        <a:pt x="271" y="807"/>
                      </a:lnTo>
                      <a:lnTo>
                        <a:pt x="271" y="807"/>
                      </a:lnTo>
                      <a:lnTo>
                        <a:pt x="271" y="807"/>
                      </a:lnTo>
                      <a:lnTo>
                        <a:pt x="276" y="808"/>
                      </a:lnTo>
                      <a:lnTo>
                        <a:pt x="308" y="829"/>
                      </a:lnTo>
                      <a:lnTo>
                        <a:pt x="308" y="829"/>
                      </a:lnTo>
                      <a:lnTo>
                        <a:pt x="309" y="830"/>
                      </a:lnTo>
                      <a:lnTo>
                        <a:pt x="306" y="829"/>
                      </a:lnTo>
                      <a:lnTo>
                        <a:pt x="306" y="829"/>
                      </a:lnTo>
                      <a:lnTo>
                        <a:pt x="304" y="827"/>
                      </a:lnTo>
                      <a:lnTo>
                        <a:pt x="274" y="813"/>
                      </a:lnTo>
                      <a:lnTo>
                        <a:pt x="272" y="814"/>
                      </a:lnTo>
                      <a:lnTo>
                        <a:pt x="272" y="814"/>
                      </a:lnTo>
                      <a:lnTo>
                        <a:pt x="265" y="817"/>
                      </a:lnTo>
                      <a:lnTo>
                        <a:pt x="265" y="817"/>
                      </a:lnTo>
                      <a:lnTo>
                        <a:pt x="255" y="822"/>
                      </a:lnTo>
                      <a:lnTo>
                        <a:pt x="238" y="815"/>
                      </a:lnTo>
                      <a:lnTo>
                        <a:pt x="228" y="835"/>
                      </a:lnTo>
                      <a:lnTo>
                        <a:pt x="228" y="835"/>
                      </a:lnTo>
                      <a:lnTo>
                        <a:pt x="228" y="835"/>
                      </a:lnTo>
                      <a:lnTo>
                        <a:pt x="228" y="835"/>
                      </a:lnTo>
                      <a:lnTo>
                        <a:pt x="227" y="836"/>
                      </a:lnTo>
                      <a:lnTo>
                        <a:pt x="216" y="855"/>
                      </a:lnTo>
                      <a:lnTo>
                        <a:pt x="216" y="882"/>
                      </a:lnTo>
                      <a:lnTo>
                        <a:pt x="230" y="913"/>
                      </a:lnTo>
                      <a:lnTo>
                        <a:pt x="232" y="927"/>
                      </a:lnTo>
                      <a:lnTo>
                        <a:pt x="254" y="938"/>
                      </a:lnTo>
                      <a:lnTo>
                        <a:pt x="254" y="939"/>
                      </a:lnTo>
                      <a:lnTo>
                        <a:pt x="254" y="939"/>
                      </a:lnTo>
                      <a:lnTo>
                        <a:pt x="254" y="941"/>
                      </a:lnTo>
                      <a:lnTo>
                        <a:pt x="253" y="941"/>
                      </a:lnTo>
                      <a:lnTo>
                        <a:pt x="251" y="953"/>
                      </a:lnTo>
                      <a:lnTo>
                        <a:pt x="244" y="971"/>
                      </a:lnTo>
                      <a:lnTo>
                        <a:pt x="236" y="978"/>
                      </a:lnTo>
                      <a:lnTo>
                        <a:pt x="209" y="1048"/>
                      </a:lnTo>
                      <a:lnTo>
                        <a:pt x="198" y="1078"/>
                      </a:lnTo>
                      <a:lnTo>
                        <a:pt x="200" y="1085"/>
                      </a:lnTo>
                      <a:lnTo>
                        <a:pt x="200" y="1085"/>
                      </a:lnTo>
                      <a:lnTo>
                        <a:pt x="206" y="1105"/>
                      </a:lnTo>
                      <a:lnTo>
                        <a:pt x="206" y="1105"/>
                      </a:lnTo>
                      <a:lnTo>
                        <a:pt x="209" y="1118"/>
                      </a:lnTo>
                      <a:lnTo>
                        <a:pt x="204" y="1123"/>
                      </a:lnTo>
                      <a:lnTo>
                        <a:pt x="193" y="1100"/>
                      </a:lnTo>
                      <a:lnTo>
                        <a:pt x="180" y="1097"/>
                      </a:lnTo>
                      <a:lnTo>
                        <a:pt x="167" y="1115"/>
                      </a:lnTo>
                      <a:lnTo>
                        <a:pt x="172" y="1133"/>
                      </a:lnTo>
                      <a:lnTo>
                        <a:pt x="201" y="1151"/>
                      </a:lnTo>
                      <a:lnTo>
                        <a:pt x="214" y="1187"/>
                      </a:lnTo>
                      <a:lnTo>
                        <a:pt x="238" y="1200"/>
                      </a:lnTo>
                      <a:lnTo>
                        <a:pt x="238" y="1187"/>
                      </a:lnTo>
                      <a:lnTo>
                        <a:pt x="221" y="1172"/>
                      </a:lnTo>
                      <a:lnTo>
                        <a:pt x="217" y="1144"/>
                      </a:lnTo>
                      <a:lnTo>
                        <a:pt x="250" y="1132"/>
                      </a:lnTo>
                      <a:lnTo>
                        <a:pt x="271" y="1174"/>
                      </a:lnTo>
                      <a:lnTo>
                        <a:pt x="286" y="1180"/>
                      </a:lnTo>
                      <a:lnTo>
                        <a:pt x="311" y="1182"/>
                      </a:lnTo>
                      <a:lnTo>
                        <a:pt x="327" y="1162"/>
                      </a:lnTo>
                      <a:lnTo>
                        <a:pt x="307" y="1130"/>
                      </a:lnTo>
                      <a:lnTo>
                        <a:pt x="318" y="1117"/>
                      </a:lnTo>
                      <a:lnTo>
                        <a:pt x="323" y="1131"/>
                      </a:lnTo>
                      <a:lnTo>
                        <a:pt x="341" y="1152"/>
                      </a:lnTo>
                      <a:lnTo>
                        <a:pt x="378" y="1141"/>
                      </a:lnTo>
                      <a:lnTo>
                        <a:pt x="394" y="1120"/>
                      </a:lnTo>
                      <a:lnTo>
                        <a:pt x="400" y="1129"/>
                      </a:lnTo>
                      <a:lnTo>
                        <a:pt x="435" y="1127"/>
                      </a:lnTo>
                      <a:lnTo>
                        <a:pt x="449" y="1103"/>
                      </a:lnTo>
                      <a:lnTo>
                        <a:pt x="460" y="1078"/>
                      </a:lnTo>
                      <a:lnTo>
                        <a:pt x="469" y="1093"/>
                      </a:lnTo>
                      <a:lnTo>
                        <a:pt x="497" y="1098"/>
                      </a:lnTo>
                      <a:lnTo>
                        <a:pt x="517" y="1101"/>
                      </a:lnTo>
                      <a:lnTo>
                        <a:pt x="533" y="1110"/>
                      </a:lnTo>
                      <a:lnTo>
                        <a:pt x="535" y="1109"/>
                      </a:lnTo>
                      <a:lnTo>
                        <a:pt x="535" y="1109"/>
                      </a:lnTo>
                      <a:lnTo>
                        <a:pt x="538" y="1107"/>
                      </a:lnTo>
                      <a:lnTo>
                        <a:pt x="541" y="1105"/>
                      </a:lnTo>
                      <a:lnTo>
                        <a:pt x="545" y="1102"/>
                      </a:lnTo>
                      <a:lnTo>
                        <a:pt x="547" y="1098"/>
                      </a:lnTo>
                      <a:lnTo>
                        <a:pt x="547" y="1098"/>
                      </a:lnTo>
                      <a:lnTo>
                        <a:pt x="549" y="1092"/>
                      </a:lnTo>
                      <a:lnTo>
                        <a:pt x="552" y="1086"/>
                      </a:lnTo>
                      <a:lnTo>
                        <a:pt x="555" y="1082"/>
                      </a:lnTo>
                      <a:lnTo>
                        <a:pt x="558" y="1078"/>
                      </a:lnTo>
                      <a:lnTo>
                        <a:pt x="558" y="1078"/>
                      </a:lnTo>
                      <a:lnTo>
                        <a:pt x="561" y="1076"/>
                      </a:lnTo>
                      <a:lnTo>
                        <a:pt x="561" y="1076"/>
                      </a:lnTo>
                      <a:lnTo>
                        <a:pt x="561" y="1075"/>
                      </a:lnTo>
                      <a:lnTo>
                        <a:pt x="562" y="1075"/>
                      </a:lnTo>
                      <a:lnTo>
                        <a:pt x="562" y="1075"/>
                      </a:lnTo>
                      <a:lnTo>
                        <a:pt x="562" y="1075"/>
                      </a:lnTo>
                      <a:lnTo>
                        <a:pt x="562" y="1075"/>
                      </a:lnTo>
                      <a:lnTo>
                        <a:pt x="567" y="1074"/>
                      </a:lnTo>
                      <a:lnTo>
                        <a:pt x="570" y="1073"/>
                      </a:lnTo>
                      <a:lnTo>
                        <a:pt x="570" y="1073"/>
                      </a:lnTo>
                      <a:lnTo>
                        <a:pt x="577" y="1073"/>
                      </a:lnTo>
                      <a:lnTo>
                        <a:pt x="577" y="1073"/>
                      </a:lnTo>
                      <a:lnTo>
                        <a:pt x="579" y="1072"/>
                      </a:lnTo>
                      <a:lnTo>
                        <a:pt x="579" y="1072"/>
                      </a:lnTo>
                      <a:lnTo>
                        <a:pt x="582" y="1070"/>
                      </a:lnTo>
                      <a:lnTo>
                        <a:pt x="583" y="1067"/>
                      </a:lnTo>
                      <a:lnTo>
                        <a:pt x="586" y="1061"/>
                      </a:lnTo>
                      <a:lnTo>
                        <a:pt x="586" y="1061"/>
                      </a:lnTo>
                      <a:lnTo>
                        <a:pt x="590" y="1050"/>
                      </a:lnTo>
                      <a:lnTo>
                        <a:pt x="592" y="1044"/>
                      </a:lnTo>
                      <a:lnTo>
                        <a:pt x="593" y="1040"/>
                      </a:lnTo>
                      <a:lnTo>
                        <a:pt x="593" y="1040"/>
                      </a:lnTo>
                      <a:lnTo>
                        <a:pt x="593" y="1037"/>
                      </a:lnTo>
                      <a:lnTo>
                        <a:pt x="595" y="1035"/>
                      </a:lnTo>
                      <a:lnTo>
                        <a:pt x="600" y="1032"/>
                      </a:lnTo>
                      <a:lnTo>
                        <a:pt x="605" y="1029"/>
                      </a:lnTo>
                      <a:lnTo>
                        <a:pt x="609" y="1026"/>
                      </a:lnTo>
                      <a:lnTo>
                        <a:pt x="609" y="1026"/>
                      </a:lnTo>
                      <a:lnTo>
                        <a:pt x="613" y="1020"/>
                      </a:lnTo>
                      <a:lnTo>
                        <a:pt x="615" y="1017"/>
                      </a:lnTo>
                      <a:lnTo>
                        <a:pt x="617" y="1016"/>
                      </a:lnTo>
                      <a:lnTo>
                        <a:pt x="617" y="1016"/>
                      </a:lnTo>
                      <a:lnTo>
                        <a:pt x="622" y="1016"/>
                      </a:lnTo>
                      <a:lnTo>
                        <a:pt x="626" y="1017"/>
                      </a:lnTo>
                      <a:lnTo>
                        <a:pt x="631" y="1020"/>
                      </a:lnTo>
                      <a:lnTo>
                        <a:pt x="636" y="1009"/>
                      </a:lnTo>
                      <a:lnTo>
                        <a:pt x="643" y="1012"/>
                      </a:lnTo>
                      <a:lnTo>
                        <a:pt x="643" y="1012"/>
                      </a:lnTo>
                      <a:lnTo>
                        <a:pt x="644" y="1008"/>
                      </a:lnTo>
                      <a:lnTo>
                        <a:pt x="646" y="1005"/>
                      </a:lnTo>
                      <a:lnTo>
                        <a:pt x="650" y="1002"/>
                      </a:lnTo>
                      <a:lnTo>
                        <a:pt x="650" y="1002"/>
                      </a:lnTo>
                      <a:lnTo>
                        <a:pt x="652" y="1000"/>
                      </a:lnTo>
                      <a:lnTo>
                        <a:pt x="653" y="997"/>
                      </a:lnTo>
                      <a:lnTo>
                        <a:pt x="653" y="995"/>
                      </a:lnTo>
                      <a:lnTo>
                        <a:pt x="652" y="992"/>
                      </a:lnTo>
                      <a:lnTo>
                        <a:pt x="650" y="985"/>
                      </a:lnTo>
                      <a:lnTo>
                        <a:pt x="647" y="981"/>
                      </a:lnTo>
                      <a:lnTo>
                        <a:pt x="647" y="981"/>
                      </a:lnTo>
                      <a:lnTo>
                        <a:pt x="645" y="976"/>
                      </a:lnTo>
                      <a:lnTo>
                        <a:pt x="644" y="969"/>
                      </a:lnTo>
                      <a:lnTo>
                        <a:pt x="642" y="961"/>
                      </a:lnTo>
                      <a:lnTo>
                        <a:pt x="640" y="953"/>
                      </a:lnTo>
                      <a:lnTo>
                        <a:pt x="640" y="953"/>
                      </a:lnTo>
                      <a:lnTo>
                        <a:pt x="638" y="948"/>
                      </a:lnTo>
                      <a:lnTo>
                        <a:pt x="638" y="945"/>
                      </a:lnTo>
                      <a:lnTo>
                        <a:pt x="640" y="941"/>
                      </a:lnTo>
                      <a:lnTo>
                        <a:pt x="640" y="941"/>
                      </a:lnTo>
                      <a:lnTo>
                        <a:pt x="641" y="938"/>
                      </a:lnTo>
                      <a:lnTo>
                        <a:pt x="643" y="936"/>
                      </a:lnTo>
                      <a:lnTo>
                        <a:pt x="648" y="931"/>
                      </a:lnTo>
                      <a:lnTo>
                        <a:pt x="654" y="926"/>
                      </a:lnTo>
                      <a:lnTo>
                        <a:pt x="657" y="923"/>
                      </a:lnTo>
                      <a:lnTo>
                        <a:pt x="659" y="919"/>
                      </a:lnTo>
                      <a:lnTo>
                        <a:pt x="659" y="919"/>
                      </a:lnTo>
                      <a:lnTo>
                        <a:pt x="664" y="912"/>
                      </a:lnTo>
                      <a:lnTo>
                        <a:pt x="669" y="906"/>
                      </a:lnTo>
                      <a:lnTo>
                        <a:pt x="677" y="900"/>
                      </a:lnTo>
                      <a:lnTo>
                        <a:pt x="710" y="876"/>
                      </a:lnTo>
                      <a:lnTo>
                        <a:pt x="710" y="876"/>
                      </a:lnTo>
                      <a:lnTo>
                        <a:pt x="685" y="840"/>
                      </a:lnTo>
                      <a:lnTo>
                        <a:pt x="653" y="827"/>
                      </a:lnTo>
                      <a:lnTo>
                        <a:pt x="642" y="824"/>
                      </a:lnTo>
                      <a:lnTo>
                        <a:pt x="642" y="824"/>
                      </a:lnTo>
                      <a:lnTo>
                        <a:pt x="641" y="823"/>
                      </a:lnTo>
                      <a:lnTo>
                        <a:pt x="641" y="823"/>
                      </a:lnTo>
                      <a:lnTo>
                        <a:pt x="633" y="820"/>
                      </a:lnTo>
                      <a:lnTo>
                        <a:pt x="632" y="820"/>
                      </a:lnTo>
                      <a:lnTo>
                        <a:pt x="632" y="820"/>
                      </a:lnTo>
                      <a:lnTo>
                        <a:pt x="628" y="819"/>
                      </a:lnTo>
                      <a:lnTo>
                        <a:pt x="609" y="799"/>
                      </a:lnTo>
                      <a:lnTo>
                        <a:pt x="589" y="788"/>
                      </a:lnTo>
                      <a:lnTo>
                        <a:pt x="568" y="786"/>
                      </a:lnTo>
                      <a:lnTo>
                        <a:pt x="543" y="811"/>
                      </a:lnTo>
                      <a:lnTo>
                        <a:pt x="528" y="814"/>
                      </a:lnTo>
                      <a:lnTo>
                        <a:pt x="525" y="814"/>
                      </a:lnTo>
                      <a:lnTo>
                        <a:pt x="525" y="814"/>
                      </a:lnTo>
                      <a:lnTo>
                        <a:pt x="525" y="815"/>
                      </a:lnTo>
                      <a:lnTo>
                        <a:pt x="524" y="815"/>
                      </a:lnTo>
                      <a:lnTo>
                        <a:pt x="524" y="815"/>
                      </a:lnTo>
                      <a:lnTo>
                        <a:pt x="524" y="814"/>
                      </a:lnTo>
                      <a:lnTo>
                        <a:pt x="489" y="811"/>
                      </a:lnTo>
                      <a:lnTo>
                        <a:pt x="475" y="806"/>
                      </a:lnTo>
                      <a:lnTo>
                        <a:pt x="456" y="801"/>
                      </a:lnTo>
                      <a:lnTo>
                        <a:pt x="441" y="796"/>
                      </a:lnTo>
                      <a:lnTo>
                        <a:pt x="413" y="791"/>
                      </a:lnTo>
                      <a:lnTo>
                        <a:pt x="388" y="796"/>
                      </a:lnTo>
                      <a:lnTo>
                        <a:pt x="388" y="786"/>
                      </a:lnTo>
                      <a:lnTo>
                        <a:pt x="406" y="784"/>
                      </a:lnTo>
                      <a:lnTo>
                        <a:pt x="406" y="784"/>
                      </a:lnTo>
                      <a:lnTo>
                        <a:pt x="406" y="784"/>
                      </a:lnTo>
                      <a:lnTo>
                        <a:pt x="407" y="784"/>
                      </a:lnTo>
                      <a:lnTo>
                        <a:pt x="407" y="784"/>
                      </a:lnTo>
                      <a:lnTo>
                        <a:pt x="407" y="784"/>
                      </a:lnTo>
                      <a:lnTo>
                        <a:pt x="421" y="783"/>
                      </a:lnTo>
                      <a:lnTo>
                        <a:pt x="421" y="783"/>
                      </a:lnTo>
                      <a:lnTo>
                        <a:pt x="423" y="783"/>
                      </a:lnTo>
                      <a:lnTo>
                        <a:pt x="423" y="783"/>
                      </a:lnTo>
                      <a:lnTo>
                        <a:pt x="424" y="783"/>
                      </a:lnTo>
                      <a:lnTo>
                        <a:pt x="432" y="782"/>
                      </a:lnTo>
                      <a:lnTo>
                        <a:pt x="432" y="782"/>
                      </a:lnTo>
                      <a:lnTo>
                        <a:pt x="475" y="782"/>
                      </a:lnTo>
                      <a:lnTo>
                        <a:pt x="493" y="785"/>
                      </a:lnTo>
                      <a:lnTo>
                        <a:pt x="518" y="774"/>
                      </a:lnTo>
                      <a:lnTo>
                        <a:pt x="531" y="758"/>
                      </a:lnTo>
                      <a:lnTo>
                        <a:pt x="537" y="741"/>
                      </a:lnTo>
                      <a:lnTo>
                        <a:pt x="557" y="743"/>
                      </a:lnTo>
                      <a:lnTo>
                        <a:pt x="581" y="743"/>
                      </a:lnTo>
                      <a:lnTo>
                        <a:pt x="588" y="732"/>
                      </a:lnTo>
                      <a:lnTo>
                        <a:pt x="590" y="723"/>
                      </a:lnTo>
                      <a:lnTo>
                        <a:pt x="585" y="711"/>
                      </a:lnTo>
                      <a:lnTo>
                        <a:pt x="564" y="704"/>
                      </a:lnTo>
                      <a:lnTo>
                        <a:pt x="567" y="692"/>
                      </a:lnTo>
                      <a:lnTo>
                        <a:pt x="553" y="683"/>
                      </a:lnTo>
                      <a:lnTo>
                        <a:pt x="531" y="685"/>
                      </a:lnTo>
                      <a:lnTo>
                        <a:pt x="514" y="697"/>
                      </a:lnTo>
                      <a:lnTo>
                        <a:pt x="513" y="694"/>
                      </a:lnTo>
                      <a:lnTo>
                        <a:pt x="513" y="694"/>
                      </a:lnTo>
                      <a:lnTo>
                        <a:pt x="510" y="687"/>
                      </a:lnTo>
                      <a:lnTo>
                        <a:pt x="523" y="676"/>
                      </a:lnTo>
                      <a:lnTo>
                        <a:pt x="523" y="676"/>
                      </a:lnTo>
                      <a:lnTo>
                        <a:pt x="527" y="672"/>
                      </a:lnTo>
                      <a:lnTo>
                        <a:pt x="528" y="672"/>
                      </a:lnTo>
                      <a:lnTo>
                        <a:pt x="528" y="672"/>
                      </a:lnTo>
                      <a:lnTo>
                        <a:pt x="532" y="667"/>
                      </a:lnTo>
                      <a:lnTo>
                        <a:pt x="533" y="668"/>
                      </a:lnTo>
                      <a:lnTo>
                        <a:pt x="533" y="668"/>
                      </a:lnTo>
                      <a:lnTo>
                        <a:pt x="534" y="668"/>
                      </a:lnTo>
                      <a:lnTo>
                        <a:pt x="572" y="680"/>
                      </a:lnTo>
                      <a:lnTo>
                        <a:pt x="573" y="677"/>
                      </a:lnTo>
                      <a:lnTo>
                        <a:pt x="573" y="677"/>
                      </a:lnTo>
                      <a:lnTo>
                        <a:pt x="574" y="675"/>
                      </a:lnTo>
                      <a:lnTo>
                        <a:pt x="574" y="675"/>
                      </a:lnTo>
                      <a:lnTo>
                        <a:pt x="574" y="675"/>
                      </a:lnTo>
                      <a:lnTo>
                        <a:pt x="575" y="674"/>
                      </a:lnTo>
                      <a:lnTo>
                        <a:pt x="575" y="674"/>
                      </a:lnTo>
                      <a:lnTo>
                        <a:pt x="586" y="656"/>
                      </a:lnTo>
                      <a:lnTo>
                        <a:pt x="593" y="636"/>
                      </a:lnTo>
                      <a:lnTo>
                        <a:pt x="618" y="620"/>
                      </a:lnTo>
                      <a:lnTo>
                        <a:pt x="620" y="595"/>
                      </a:lnTo>
                      <a:lnTo>
                        <a:pt x="627" y="592"/>
                      </a:lnTo>
                      <a:lnTo>
                        <a:pt x="627" y="592"/>
                      </a:lnTo>
                      <a:lnTo>
                        <a:pt x="637" y="585"/>
                      </a:lnTo>
                      <a:lnTo>
                        <a:pt x="637" y="585"/>
                      </a:lnTo>
                      <a:lnTo>
                        <a:pt x="648" y="577"/>
                      </a:lnTo>
                      <a:lnTo>
                        <a:pt x="653" y="541"/>
                      </a:lnTo>
                      <a:lnTo>
                        <a:pt x="679" y="490"/>
                      </a:lnTo>
                      <a:lnTo>
                        <a:pt x="679" y="486"/>
                      </a:lnTo>
                      <a:lnTo>
                        <a:pt x="679" y="486"/>
                      </a:lnTo>
                      <a:lnTo>
                        <a:pt x="680" y="479"/>
                      </a:lnTo>
                      <a:lnTo>
                        <a:pt x="683" y="455"/>
                      </a:lnTo>
                      <a:close/>
                    </a:path>
                  </a:pathLst>
                </a:custGeom>
                <a:solidFill>
                  <a:srgbClr val="ACAEB0"/>
                </a:solidFill>
                <a:ln w="9525" cap="flat" cmpd="sng">
                  <a:solidFill>
                    <a:srgbClr val="FFFFF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00" tIns="45700" rIns="91400" bIns="45700" anchor="t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799"/>
                    <a:buFont typeface="Calibri"/>
                    <a:buNone/>
                  </a:pPr>
                  <a:endParaRPr sz="1799" b="0" i="0" u="none" strike="noStrike" cap="none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441" name="Google Shape;441;p1"/>
            <p:cNvSpPr/>
            <p:nvPr/>
          </p:nvSpPr>
          <p:spPr>
            <a:xfrm>
              <a:off x="3205163" y="4089400"/>
              <a:ext cx="1196975" cy="1682750"/>
            </a:xfrm>
            <a:custGeom>
              <a:avLst/>
              <a:gdLst/>
              <a:ahLst/>
              <a:cxnLst/>
              <a:rect l="l" t="t" r="r" b="b"/>
              <a:pathLst>
                <a:path w="754" h="1060" extrusionOk="0">
                  <a:moveTo>
                    <a:pt x="88" y="992"/>
                  </a:moveTo>
                  <a:lnTo>
                    <a:pt x="71" y="1027"/>
                  </a:lnTo>
                  <a:lnTo>
                    <a:pt x="44" y="1038"/>
                  </a:lnTo>
                  <a:lnTo>
                    <a:pt x="66" y="1039"/>
                  </a:lnTo>
                  <a:lnTo>
                    <a:pt x="85" y="1024"/>
                  </a:lnTo>
                  <a:lnTo>
                    <a:pt x="101" y="1006"/>
                  </a:lnTo>
                  <a:lnTo>
                    <a:pt x="121" y="1004"/>
                  </a:lnTo>
                  <a:lnTo>
                    <a:pt x="160" y="993"/>
                  </a:lnTo>
                  <a:lnTo>
                    <a:pt x="147" y="1005"/>
                  </a:lnTo>
                  <a:lnTo>
                    <a:pt x="171" y="1009"/>
                  </a:lnTo>
                  <a:lnTo>
                    <a:pt x="135" y="1028"/>
                  </a:lnTo>
                  <a:lnTo>
                    <a:pt x="121" y="1028"/>
                  </a:lnTo>
                  <a:lnTo>
                    <a:pt x="103" y="1042"/>
                  </a:lnTo>
                  <a:lnTo>
                    <a:pt x="124" y="1048"/>
                  </a:lnTo>
                  <a:lnTo>
                    <a:pt x="124" y="1060"/>
                  </a:lnTo>
                  <a:lnTo>
                    <a:pt x="156" y="1053"/>
                  </a:lnTo>
                  <a:lnTo>
                    <a:pt x="167" y="1044"/>
                  </a:lnTo>
                  <a:lnTo>
                    <a:pt x="181" y="1049"/>
                  </a:lnTo>
                  <a:lnTo>
                    <a:pt x="233" y="1055"/>
                  </a:lnTo>
                  <a:lnTo>
                    <a:pt x="256" y="1048"/>
                  </a:lnTo>
                  <a:lnTo>
                    <a:pt x="277" y="1043"/>
                  </a:lnTo>
                  <a:lnTo>
                    <a:pt x="289" y="1024"/>
                  </a:lnTo>
                  <a:lnTo>
                    <a:pt x="309" y="1024"/>
                  </a:lnTo>
                  <a:lnTo>
                    <a:pt x="318" y="1008"/>
                  </a:lnTo>
                  <a:lnTo>
                    <a:pt x="350" y="1009"/>
                  </a:lnTo>
                  <a:lnTo>
                    <a:pt x="344" y="993"/>
                  </a:lnTo>
                  <a:lnTo>
                    <a:pt x="348" y="979"/>
                  </a:lnTo>
                  <a:lnTo>
                    <a:pt x="337" y="976"/>
                  </a:lnTo>
                  <a:lnTo>
                    <a:pt x="342" y="957"/>
                  </a:lnTo>
                  <a:lnTo>
                    <a:pt x="355" y="958"/>
                  </a:lnTo>
                  <a:lnTo>
                    <a:pt x="368" y="947"/>
                  </a:lnTo>
                  <a:lnTo>
                    <a:pt x="361" y="972"/>
                  </a:lnTo>
                  <a:lnTo>
                    <a:pt x="378" y="987"/>
                  </a:lnTo>
                  <a:lnTo>
                    <a:pt x="396" y="970"/>
                  </a:lnTo>
                  <a:lnTo>
                    <a:pt x="419" y="967"/>
                  </a:lnTo>
                  <a:lnTo>
                    <a:pt x="431" y="945"/>
                  </a:lnTo>
                  <a:lnTo>
                    <a:pt x="451" y="950"/>
                  </a:lnTo>
                  <a:lnTo>
                    <a:pt x="467" y="929"/>
                  </a:lnTo>
                  <a:lnTo>
                    <a:pt x="504" y="908"/>
                  </a:lnTo>
                  <a:lnTo>
                    <a:pt x="559" y="892"/>
                  </a:lnTo>
                  <a:lnTo>
                    <a:pt x="570" y="867"/>
                  </a:lnTo>
                  <a:lnTo>
                    <a:pt x="583" y="858"/>
                  </a:lnTo>
                  <a:lnTo>
                    <a:pt x="591" y="886"/>
                  </a:lnTo>
                  <a:lnTo>
                    <a:pt x="628" y="872"/>
                  </a:lnTo>
                  <a:lnTo>
                    <a:pt x="664" y="882"/>
                  </a:lnTo>
                  <a:lnTo>
                    <a:pt x="689" y="877"/>
                  </a:lnTo>
                  <a:lnTo>
                    <a:pt x="664" y="845"/>
                  </a:lnTo>
                  <a:lnTo>
                    <a:pt x="660" y="833"/>
                  </a:lnTo>
                  <a:lnTo>
                    <a:pt x="677" y="833"/>
                  </a:lnTo>
                  <a:lnTo>
                    <a:pt x="684" y="805"/>
                  </a:lnTo>
                  <a:lnTo>
                    <a:pt x="714" y="723"/>
                  </a:lnTo>
                  <a:lnTo>
                    <a:pt x="731" y="681"/>
                  </a:lnTo>
                  <a:lnTo>
                    <a:pt x="706" y="576"/>
                  </a:lnTo>
                  <a:lnTo>
                    <a:pt x="696" y="532"/>
                  </a:lnTo>
                  <a:lnTo>
                    <a:pt x="712" y="500"/>
                  </a:lnTo>
                  <a:lnTo>
                    <a:pt x="685" y="464"/>
                  </a:lnTo>
                  <a:lnTo>
                    <a:pt x="675" y="406"/>
                  </a:lnTo>
                  <a:lnTo>
                    <a:pt x="681" y="386"/>
                  </a:lnTo>
                  <a:lnTo>
                    <a:pt x="681" y="386"/>
                  </a:lnTo>
                  <a:lnTo>
                    <a:pt x="685" y="389"/>
                  </a:lnTo>
                  <a:lnTo>
                    <a:pt x="691" y="391"/>
                  </a:lnTo>
                  <a:lnTo>
                    <a:pt x="699" y="394"/>
                  </a:lnTo>
                  <a:lnTo>
                    <a:pt x="699" y="394"/>
                  </a:lnTo>
                  <a:lnTo>
                    <a:pt x="703" y="395"/>
                  </a:lnTo>
                  <a:lnTo>
                    <a:pt x="706" y="395"/>
                  </a:lnTo>
                  <a:lnTo>
                    <a:pt x="709" y="394"/>
                  </a:lnTo>
                  <a:lnTo>
                    <a:pt x="711" y="393"/>
                  </a:lnTo>
                  <a:lnTo>
                    <a:pt x="713" y="391"/>
                  </a:lnTo>
                  <a:lnTo>
                    <a:pt x="713" y="390"/>
                  </a:lnTo>
                  <a:lnTo>
                    <a:pt x="729" y="380"/>
                  </a:lnTo>
                  <a:lnTo>
                    <a:pt x="741" y="369"/>
                  </a:lnTo>
                  <a:lnTo>
                    <a:pt x="754" y="357"/>
                  </a:lnTo>
                  <a:lnTo>
                    <a:pt x="697" y="355"/>
                  </a:lnTo>
                  <a:lnTo>
                    <a:pt x="681" y="348"/>
                  </a:lnTo>
                  <a:lnTo>
                    <a:pt x="645" y="362"/>
                  </a:lnTo>
                  <a:lnTo>
                    <a:pt x="623" y="347"/>
                  </a:lnTo>
                  <a:lnTo>
                    <a:pt x="586" y="271"/>
                  </a:lnTo>
                  <a:lnTo>
                    <a:pt x="549" y="275"/>
                  </a:lnTo>
                  <a:lnTo>
                    <a:pt x="510" y="340"/>
                  </a:lnTo>
                  <a:lnTo>
                    <a:pt x="466" y="347"/>
                  </a:lnTo>
                  <a:lnTo>
                    <a:pt x="407" y="283"/>
                  </a:lnTo>
                  <a:lnTo>
                    <a:pt x="405" y="241"/>
                  </a:lnTo>
                  <a:lnTo>
                    <a:pt x="446" y="223"/>
                  </a:lnTo>
                  <a:lnTo>
                    <a:pt x="443" y="174"/>
                  </a:lnTo>
                  <a:lnTo>
                    <a:pt x="463" y="153"/>
                  </a:lnTo>
                  <a:lnTo>
                    <a:pt x="492" y="151"/>
                  </a:lnTo>
                  <a:lnTo>
                    <a:pt x="511" y="134"/>
                  </a:lnTo>
                  <a:lnTo>
                    <a:pt x="509" y="105"/>
                  </a:lnTo>
                  <a:lnTo>
                    <a:pt x="525" y="96"/>
                  </a:lnTo>
                  <a:lnTo>
                    <a:pt x="517" y="92"/>
                  </a:lnTo>
                  <a:lnTo>
                    <a:pt x="526" y="65"/>
                  </a:lnTo>
                  <a:lnTo>
                    <a:pt x="557" y="47"/>
                  </a:lnTo>
                  <a:lnTo>
                    <a:pt x="564" y="33"/>
                  </a:lnTo>
                  <a:lnTo>
                    <a:pt x="526" y="0"/>
                  </a:lnTo>
                  <a:lnTo>
                    <a:pt x="514" y="30"/>
                  </a:lnTo>
                  <a:lnTo>
                    <a:pt x="491" y="30"/>
                  </a:lnTo>
                  <a:lnTo>
                    <a:pt x="498" y="76"/>
                  </a:lnTo>
                  <a:lnTo>
                    <a:pt x="484" y="105"/>
                  </a:lnTo>
                  <a:lnTo>
                    <a:pt x="461" y="104"/>
                  </a:lnTo>
                  <a:lnTo>
                    <a:pt x="480" y="60"/>
                  </a:lnTo>
                  <a:lnTo>
                    <a:pt x="450" y="27"/>
                  </a:lnTo>
                  <a:lnTo>
                    <a:pt x="423" y="36"/>
                  </a:lnTo>
                  <a:lnTo>
                    <a:pt x="428" y="50"/>
                  </a:lnTo>
                  <a:lnTo>
                    <a:pt x="395" y="45"/>
                  </a:lnTo>
                  <a:lnTo>
                    <a:pt x="384" y="68"/>
                  </a:lnTo>
                  <a:lnTo>
                    <a:pt x="356" y="77"/>
                  </a:lnTo>
                  <a:lnTo>
                    <a:pt x="329" y="107"/>
                  </a:lnTo>
                  <a:lnTo>
                    <a:pt x="335" y="128"/>
                  </a:lnTo>
                  <a:lnTo>
                    <a:pt x="342" y="145"/>
                  </a:lnTo>
                  <a:lnTo>
                    <a:pt x="303" y="159"/>
                  </a:lnTo>
                  <a:lnTo>
                    <a:pt x="285" y="177"/>
                  </a:lnTo>
                  <a:lnTo>
                    <a:pt x="275" y="196"/>
                  </a:lnTo>
                  <a:lnTo>
                    <a:pt x="306" y="214"/>
                  </a:lnTo>
                  <a:lnTo>
                    <a:pt x="341" y="205"/>
                  </a:lnTo>
                  <a:lnTo>
                    <a:pt x="368" y="210"/>
                  </a:lnTo>
                  <a:lnTo>
                    <a:pt x="350" y="246"/>
                  </a:lnTo>
                  <a:lnTo>
                    <a:pt x="320" y="247"/>
                  </a:lnTo>
                  <a:lnTo>
                    <a:pt x="299" y="270"/>
                  </a:lnTo>
                  <a:lnTo>
                    <a:pt x="314" y="299"/>
                  </a:lnTo>
                  <a:lnTo>
                    <a:pt x="312" y="331"/>
                  </a:lnTo>
                  <a:lnTo>
                    <a:pt x="301" y="329"/>
                  </a:lnTo>
                  <a:lnTo>
                    <a:pt x="274" y="314"/>
                  </a:lnTo>
                  <a:lnTo>
                    <a:pt x="242" y="302"/>
                  </a:lnTo>
                  <a:lnTo>
                    <a:pt x="220" y="319"/>
                  </a:lnTo>
                  <a:lnTo>
                    <a:pt x="228" y="342"/>
                  </a:lnTo>
                  <a:lnTo>
                    <a:pt x="203" y="332"/>
                  </a:lnTo>
                  <a:lnTo>
                    <a:pt x="201" y="316"/>
                  </a:lnTo>
                  <a:lnTo>
                    <a:pt x="180" y="300"/>
                  </a:lnTo>
                  <a:lnTo>
                    <a:pt x="157" y="304"/>
                  </a:lnTo>
                  <a:lnTo>
                    <a:pt x="118" y="297"/>
                  </a:lnTo>
                  <a:lnTo>
                    <a:pt x="113" y="333"/>
                  </a:lnTo>
                  <a:lnTo>
                    <a:pt x="82" y="347"/>
                  </a:lnTo>
                  <a:lnTo>
                    <a:pt x="90" y="375"/>
                  </a:lnTo>
                  <a:lnTo>
                    <a:pt x="108" y="380"/>
                  </a:lnTo>
                  <a:lnTo>
                    <a:pt x="113" y="399"/>
                  </a:lnTo>
                  <a:lnTo>
                    <a:pt x="83" y="392"/>
                  </a:lnTo>
                  <a:lnTo>
                    <a:pt x="79" y="419"/>
                  </a:lnTo>
                  <a:lnTo>
                    <a:pt x="92" y="439"/>
                  </a:lnTo>
                  <a:lnTo>
                    <a:pt x="106" y="427"/>
                  </a:lnTo>
                  <a:lnTo>
                    <a:pt x="136" y="423"/>
                  </a:lnTo>
                  <a:lnTo>
                    <a:pt x="138" y="440"/>
                  </a:lnTo>
                  <a:lnTo>
                    <a:pt x="149" y="449"/>
                  </a:lnTo>
                  <a:lnTo>
                    <a:pt x="100" y="462"/>
                  </a:lnTo>
                  <a:lnTo>
                    <a:pt x="89" y="493"/>
                  </a:lnTo>
                  <a:lnTo>
                    <a:pt x="63" y="502"/>
                  </a:lnTo>
                  <a:lnTo>
                    <a:pt x="41" y="529"/>
                  </a:lnTo>
                  <a:lnTo>
                    <a:pt x="65" y="550"/>
                  </a:lnTo>
                  <a:lnTo>
                    <a:pt x="72" y="560"/>
                  </a:lnTo>
                  <a:lnTo>
                    <a:pt x="99" y="562"/>
                  </a:lnTo>
                  <a:lnTo>
                    <a:pt x="102" y="579"/>
                  </a:lnTo>
                  <a:lnTo>
                    <a:pt x="117" y="579"/>
                  </a:lnTo>
                  <a:lnTo>
                    <a:pt x="139" y="558"/>
                  </a:lnTo>
                  <a:lnTo>
                    <a:pt x="140" y="586"/>
                  </a:lnTo>
                  <a:lnTo>
                    <a:pt x="152" y="596"/>
                  </a:lnTo>
                  <a:lnTo>
                    <a:pt x="227" y="595"/>
                  </a:lnTo>
                  <a:lnTo>
                    <a:pt x="252" y="578"/>
                  </a:lnTo>
                  <a:lnTo>
                    <a:pt x="248" y="599"/>
                  </a:lnTo>
                  <a:lnTo>
                    <a:pt x="261" y="625"/>
                  </a:lnTo>
                  <a:lnTo>
                    <a:pt x="219" y="619"/>
                  </a:lnTo>
                  <a:lnTo>
                    <a:pt x="188" y="639"/>
                  </a:lnTo>
                  <a:lnTo>
                    <a:pt x="168" y="685"/>
                  </a:lnTo>
                  <a:lnTo>
                    <a:pt x="189" y="683"/>
                  </a:lnTo>
                  <a:lnTo>
                    <a:pt x="192" y="692"/>
                  </a:lnTo>
                  <a:lnTo>
                    <a:pt x="164" y="710"/>
                  </a:lnTo>
                  <a:lnTo>
                    <a:pt x="150" y="746"/>
                  </a:lnTo>
                  <a:lnTo>
                    <a:pt x="86" y="777"/>
                  </a:lnTo>
                  <a:lnTo>
                    <a:pt x="92" y="791"/>
                  </a:lnTo>
                  <a:lnTo>
                    <a:pt x="125" y="775"/>
                  </a:lnTo>
                  <a:lnTo>
                    <a:pt x="156" y="775"/>
                  </a:lnTo>
                  <a:lnTo>
                    <a:pt x="152" y="766"/>
                  </a:lnTo>
                  <a:lnTo>
                    <a:pt x="165" y="764"/>
                  </a:lnTo>
                  <a:lnTo>
                    <a:pt x="198" y="757"/>
                  </a:lnTo>
                  <a:lnTo>
                    <a:pt x="216" y="749"/>
                  </a:lnTo>
                  <a:lnTo>
                    <a:pt x="242" y="714"/>
                  </a:lnTo>
                  <a:lnTo>
                    <a:pt x="260" y="705"/>
                  </a:lnTo>
                  <a:lnTo>
                    <a:pt x="250" y="730"/>
                  </a:lnTo>
                  <a:lnTo>
                    <a:pt x="244" y="751"/>
                  </a:lnTo>
                  <a:lnTo>
                    <a:pt x="264" y="756"/>
                  </a:lnTo>
                  <a:lnTo>
                    <a:pt x="300" y="763"/>
                  </a:lnTo>
                  <a:lnTo>
                    <a:pt x="307" y="772"/>
                  </a:lnTo>
                  <a:lnTo>
                    <a:pt x="264" y="765"/>
                  </a:lnTo>
                  <a:lnTo>
                    <a:pt x="236" y="771"/>
                  </a:lnTo>
                  <a:lnTo>
                    <a:pt x="186" y="790"/>
                  </a:lnTo>
                  <a:lnTo>
                    <a:pt x="143" y="792"/>
                  </a:lnTo>
                  <a:lnTo>
                    <a:pt x="125" y="797"/>
                  </a:lnTo>
                  <a:lnTo>
                    <a:pt x="121" y="828"/>
                  </a:lnTo>
                  <a:lnTo>
                    <a:pt x="96" y="840"/>
                  </a:lnTo>
                  <a:lnTo>
                    <a:pt x="110" y="862"/>
                  </a:lnTo>
                  <a:lnTo>
                    <a:pt x="137" y="873"/>
                  </a:lnTo>
                  <a:lnTo>
                    <a:pt x="100" y="875"/>
                  </a:lnTo>
                  <a:lnTo>
                    <a:pt x="83" y="870"/>
                  </a:lnTo>
                  <a:lnTo>
                    <a:pt x="73" y="856"/>
                  </a:lnTo>
                  <a:lnTo>
                    <a:pt x="52" y="874"/>
                  </a:lnTo>
                  <a:lnTo>
                    <a:pt x="62" y="849"/>
                  </a:lnTo>
                  <a:lnTo>
                    <a:pt x="22" y="858"/>
                  </a:lnTo>
                  <a:lnTo>
                    <a:pt x="9" y="860"/>
                  </a:lnTo>
                  <a:lnTo>
                    <a:pt x="0" y="884"/>
                  </a:lnTo>
                  <a:lnTo>
                    <a:pt x="9" y="898"/>
                  </a:lnTo>
                  <a:lnTo>
                    <a:pt x="54" y="900"/>
                  </a:lnTo>
                  <a:lnTo>
                    <a:pt x="82" y="903"/>
                  </a:lnTo>
                  <a:lnTo>
                    <a:pt x="103" y="903"/>
                  </a:lnTo>
                  <a:lnTo>
                    <a:pt x="107" y="910"/>
                  </a:lnTo>
                  <a:lnTo>
                    <a:pt x="80" y="919"/>
                  </a:lnTo>
                  <a:lnTo>
                    <a:pt x="65" y="924"/>
                  </a:lnTo>
                  <a:lnTo>
                    <a:pt x="34" y="947"/>
                  </a:lnTo>
                  <a:lnTo>
                    <a:pt x="12" y="970"/>
                  </a:lnTo>
                  <a:lnTo>
                    <a:pt x="47" y="968"/>
                  </a:lnTo>
                  <a:lnTo>
                    <a:pt x="63" y="988"/>
                  </a:lnTo>
                  <a:lnTo>
                    <a:pt x="77" y="979"/>
                  </a:lnTo>
                  <a:lnTo>
                    <a:pt x="117" y="960"/>
                  </a:lnTo>
                  <a:lnTo>
                    <a:pt x="136" y="971"/>
                  </a:lnTo>
                  <a:lnTo>
                    <a:pt x="127" y="979"/>
                  </a:lnTo>
                  <a:lnTo>
                    <a:pt x="88" y="992"/>
                  </a:lnTo>
                  <a:close/>
                  <a:moveTo>
                    <a:pt x="244" y="454"/>
                  </a:moveTo>
                  <a:lnTo>
                    <a:pt x="243" y="479"/>
                  </a:lnTo>
                  <a:lnTo>
                    <a:pt x="206" y="482"/>
                  </a:lnTo>
                  <a:lnTo>
                    <a:pt x="244" y="454"/>
                  </a:lnTo>
                  <a:close/>
                  <a:moveTo>
                    <a:pt x="253" y="532"/>
                  </a:moveTo>
                  <a:lnTo>
                    <a:pt x="246" y="575"/>
                  </a:lnTo>
                  <a:lnTo>
                    <a:pt x="225" y="557"/>
                  </a:lnTo>
                  <a:lnTo>
                    <a:pt x="218" y="520"/>
                  </a:lnTo>
                  <a:lnTo>
                    <a:pt x="207" y="513"/>
                  </a:lnTo>
                  <a:lnTo>
                    <a:pt x="254" y="498"/>
                  </a:lnTo>
                  <a:lnTo>
                    <a:pt x="237" y="521"/>
                  </a:lnTo>
                  <a:lnTo>
                    <a:pt x="253" y="532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Google Shape;442;p1"/>
            <p:cNvSpPr/>
            <p:nvPr/>
          </p:nvSpPr>
          <p:spPr>
            <a:xfrm>
              <a:off x="3260725" y="4703763"/>
              <a:ext cx="76200" cy="44450"/>
            </a:xfrm>
            <a:custGeom>
              <a:avLst/>
              <a:gdLst/>
              <a:ahLst/>
              <a:cxnLst/>
              <a:rect l="l" t="t" r="r" b="b"/>
              <a:pathLst>
                <a:path w="48" h="28" extrusionOk="0">
                  <a:moveTo>
                    <a:pt x="0" y="9"/>
                  </a:moveTo>
                  <a:lnTo>
                    <a:pt x="38" y="28"/>
                  </a:lnTo>
                  <a:lnTo>
                    <a:pt x="48" y="5"/>
                  </a:lnTo>
                  <a:lnTo>
                    <a:pt x="36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ACAEB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Google Shape;443;p1"/>
            <p:cNvSpPr/>
            <p:nvPr/>
          </p:nvSpPr>
          <p:spPr>
            <a:xfrm>
              <a:off x="3354388" y="4556125"/>
              <a:ext cx="28575" cy="41275"/>
            </a:xfrm>
            <a:custGeom>
              <a:avLst/>
              <a:gdLst/>
              <a:ahLst/>
              <a:cxnLst/>
              <a:rect l="l" t="t" r="r" b="b"/>
              <a:pathLst>
                <a:path w="18" h="26" extrusionOk="0">
                  <a:moveTo>
                    <a:pt x="17" y="26"/>
                  </a:moveTo>
                  <a:lnTo>
                    <a:pt x="18" y="3"/>
                  </a:lnTo>
                  <a:lnTo>
                    <a:pt x="0" y="0"/>
                  </a:lnTo>
                  <a:lnTo>
                    <a:pt x="1" y="18"/>
                  </a:lnTo>
                  <a:lnTo>
                    <a:pt x="17" y="26"/>
                  </a:lnTo>
                  <a:close/>
                </a:path>
              </a:pathLst>
            </a:custGeom>
            <a:gradFill>
              <a:gsLst>
                <a:gs pos="0">
                  <a:srgbClr val="AABFD6"/>
                </a:gs>
                <a:gs pos="50000">
                  <a:srgbClr val="C9D6E5"/>
                </a:gs>
                <a:gs pos="100000">
                  <a:srgbClr val="E4EBF1"/>
                </a:gs>
              </a:gsLst>
              <a:lin ang="18900000" scaled="0"/>
            </a:gradFill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99"/>
                <a:buFont typeface="Calibri"/>
                <a:buNone/>
              </a:pPr>
              <a:endParaRPr sz="1799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444" name="Google Shape;444;p1"/>
          <p:cNvCxnSpPr/>
          <p:nvPr/>
        </p:nvCxnSpPr>
        <p:spPr>
          <a:xfrm rot="10800000" flipH="1">
            <a:off x="3453775" y="2489825"/>
            <a:ext cx="1618200" cy="192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445" name="Google Shape;445;p1"/>
          <p:cNvCxnSpPr>
            <a:endCxn id="196" idx="2"/>
          </p:cNvCxnSpPr>
          <p:nvPr/>
        </p:nvCxnSpPr>
        <p:spPr>
          <a:xfrm flipH="1">
            <a:off x="2970075" y="1639986"/>
            <a:ext cx="217200" cy="21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446" name="Google Shape;446;p1"/>
          <p:cNvCxnSpPr/>
          <p:nvPr/>
        </p:nvCxnSpPr>
        <p:spPr>
          <a:xfrm flipH="1">
            <a:off x="6474905" y="1373006"/>
            <a:ext cx="1608187" cy="15262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47" name="Google Shape;447;p1"/>
          <p:cNvSpPr txBox="1"/>
          <p:nvPr/>
        </p:nvSpPr>
        <p:spPr>
          <a:xfrm>
            <a:off x="8642025" y="136183"/>
            <a:ext cx="2853981" cy="5854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FINSKA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(1996)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(1996), PET (2008), OW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(2012)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Varijabilni iznos depozita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(4 v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rednosti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): €0.10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PET &lt;0.35L; €0.15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€0.20 PET ≥0.35L&lt;1L; €0.40 PET ≥ 1L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Stopa povrata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97%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90% PET, 98%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(2021)</a:t>
            </a:r>
            <a:endParaRPr sz="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1"/>
          <p:cNvSpPr txBox="1"/>
          <p:nvPr/>
        </p:nvSpPr>
        <p:spPr>
          <a:xfrm>
            <a:off x="8350251" y="2008841"/>
            <a:ext cx="1891358" cy="154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ESTONIJA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(2005)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OW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Jednak iznos depozita: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€0.10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povrata: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97.4%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85.6% PET; 92.2% staklo</a:t>
            </a:r>
            <a:endParaRPr sz="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p1"/>
          <p:cNvSpPr txBox="1"/>
          <p:nvPr/>
        </p:nvSpPr>
        <p:spPr>
          <a:xfrm>
            <a:off x="8446592" y="3655269"/>
            <a:ext cx="2946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LITVANIJA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(2016)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OW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Jednak iznos depozita: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€0.10 (0.1 to 3L)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Stopa povrata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 92%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ukupno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93%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 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92% PET, 85%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p1"/>
          <p:cNvSpPr txBox="1"/>
          <p:nvPr/>
        </p:nvSpPr>
        <p:spPr>
          <a:xfrm>
            <a:off x="8494945" y="1156758"/>
            <a:ext cx="3201822" cy="8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ŠVEDSKA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(1984)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(1984), PET (1994)</a:t>
            </a:r>
            <a:endParaRPr sz="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Varijabilni iznos depozita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(2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vrednosti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): SEK 1 (€0.10)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 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+ PET ≤ 1L; SEK 2 (€0.20) &gt;1L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povrata: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88%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ukupno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89%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for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86.4% PET (2021)</a:t>
            </a:r>
            <a:endParaRPr sz="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endParaRPr sz="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p1"/>
          <p:cNvSpPr txBox="1"/>
          <p:nvPr/>
        </p:nvSpPr>
        <p:spPr>
          <a:xfrm>
            <a:off x="624461" y="5418609"/>
            <a:ext cx="1999670" cy="154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NEMAČKA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(2003)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OW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Jednak iznos depozita: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€0.25 (0.1 to 3L)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98%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ukupno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99% CAN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97% PET,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 NEPOZNATO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istem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Adm: Deutsche Pfandsystem GmbH (DPG)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Nema naknade za rukovanje i materijal pripada prodavcu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52" name="Google Shape;452;p1"/>
          <p:cNvCxnSpPr>
            <a:endCxn id="338" idx="21"/>
          </p:cNvCxnSpPr>
          <p:nvPr/>
        </p:nvCxnSpPr>
        <p:spPr>
          <a:xfrm rot="10800000" flipH="1">
            <a:off x="2848018" y="4394837"/>
            <a:ext cx="2042700" cy="13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453" name="Google Shape;45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3832" y="5454465"/>
            <a:ext cx="235696" cy="287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98209" y="3699887"/>
            <a:ext cx="258293" cy="272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91498" y="1205887"/>
            <a:ext cx="218748" cy="3239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37129" y="172674"/>
            <a:ext cx="363170" cy="2650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070715" y="5458646"/>
            <a:ext cx="239939" cy="143964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1"/>
          <p:cNvSpPr txBox="1"/>
          <p:nvPr/>
        </p:nvSpPr>
        <p:spPr>
          <a:xfrm>
            <a:off x="8784622" y="5443050"/>
            <a:ext cx="3089400" cy="2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HRVATSKA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(2006)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OW GLASS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Jednak iznos depozita: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HRK 0.5 (€ 0.066)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Stopa povrata: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89% PET, 89%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79%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(2019)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59" name="Google Shape;459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449515" y="5491758"/>
            <a:ext cx="287914" cy="332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51469" y="5399990"/>
            <a:ext cx="250239" cy="16627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948571" y="3698262"/>
            <a:ext cx="239938" cy="143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9651371" y="2047928"/>
            <a:ext cx="226355" cy="14396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463" name="Google Shape;463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718427" y="1204309"/>
            <a:ext cx="230710" cy="143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786522" y="195522"/>
            <a:ext cx="235233" cy="14396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465" name="Google Shape;465;p1"/>
          <p:cNvSpPr txBox="1"/>
          <p:nvPr/>
        </p:nvSpPr>
        <p:spPr>
          <a:xfrm>
            <a:off x="3258836" y="1234537"/>
            <a:ext cx="1525842" cy="213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ISLAND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(1989)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OW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Jednak iznos depozita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ISK18 (€0.13)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91%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90% PET, 82%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(2021)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6" name="Google Shape;46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356966" y="1279794"/>
            <a:ext cx="248980" cy="149746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p1"/>
          <p:cNvSpPr txBox="1"/>
          <p:nvPr/>
        </p:nvSpPr>
        <p:spPr>
          <a:xfrm>
            <a:off x="1198972" y="4293822"/>
            <a:ext cx="2108630" cy="229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HOLANDIJA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(2005)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 (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in 2023*)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Varijabilni iznos depozita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(2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vrednosti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): €0.15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 + PET &lt; 1L; €0.25 PET ≥ 1L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95% (for PET ≥ 1L)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istem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Adm: Stichting Retourverpakkingen NL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/>
          </a:p>
        </p:txBody>
      </p:sp>
      <p:pic>
        <p:nvPicPr>
          <p:cNvPr id="468" name="Google Shape;468;p1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756984" y="4329528"/>
            <a:ext cx="275583" cy="143957"/>
          </a:xfrm>
          <a:prstGeom prst="rect">
            <a:avLst/>
          </a:prstGeom>
          <a:noFill/>
          <a:ln>
            <a:noFill/>
          </a:ln>
        </p:spPr>
      </p:pic>
      <p:sp>
        <p:nvSpPr>
          <p:cNvPr id="469" name="Google Shape;469;p1"/>
          <p:cNvSpPr txBox="1"/>
          <p:nvPr/>
        </p:nvSpPr>
        <p:spPr>
          <a:xfrm>
            <a:off x="1378489" y="3279656"/>
            <a:ext cx="3066697" cy="200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DANSKA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(2002)</a:t>
            </a:r>
            <a:endParaRPr b="1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OW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Varijabilni iznos depozita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(3 v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rednosti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): DKK 1 (€0.13)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+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&lt;1L;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DKK 1.5 (€0.20) PET &lt;1L; DKK 3 (€0.40) PET,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≥ 1L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povrata: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92%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ukupno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90%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94% PET, 88%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staklo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(2019)</a:t>
            </a: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endParaRPr sz="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0" name="Google Shape;470;p1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704700" y="3312325"/>
            <a:ext cx="514500" cy="34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1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2621374" y="3317725"/>
            <a:ext cx="355275" cy="143975"/>
          </a:xfrm>
          <a:prstGeom prst="rect">
            <a:avLst/>
          </a:prstGeom>
          <a:noFill/>
          <a:ln>
            <a:noFill/>
          </a:ln>
        </p:spPr>
      </p:pic>
      <p:sp>
        <p:nvSpPr>
          <p:cNvPr id="472" name="Google Shape;472;p1"/>
          <p:cNvSpPr txBox="1"/>
          <p:nvPr/>
        </p:nvSpPr>
        <p:spPr>
          <a:xfrm>
            <a:off x="1550467" y="2383656"/>
            <a:ext cx="2297357" cy="21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NORVEŠKA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(1999)</a:t>
            </a:r>
            <a:endParaRPr sz="1100" b="1" i="0" u="none" strike="noStrike" cap="none">
              <a:solidFill>
                <a:srgbClr val="0078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PET, </a:t>
            </a: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limenke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Varijabilni iznos depozita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(2 v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rednosti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): NOK 2 (€0.16) ≤0.5L; NOK 3 (€ 0.25) &gt;0.5L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*: 92% 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ukupno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  <a:r>
              <a:rPr lang="en-GB"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97% </a:t>
            </a:r>
            <a:r>
              <a:rPr lang="en-GB" sz="800" b="1">
                <a:latin typeface="Calibri"/>
                <a:ea typeface="Calibri"/>
                <a:cs typeface="Calibri"/>
                <a:sym typeface="Calibri"/>
              </a:rPr>
              <a:t>limenke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99% PET *</a:t>
            </a:r>
            <a:r>
              <a:rPr lang="en-GB" sz="800">
                <a:latin typeface="Calibri"/>
                <a:ea typeface="Calibri"/>
                <a:cs typeface="Calibri"/>
                <a:sym typeface="Calibri"/>
              </a:rPr>
              <a:t>uključuje sve reciklaže</a:t>
            </a:r>
            <a:r>
              <a:rPr lang="en-GB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(2021)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endParaRPr sz="9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endParaRPr sz="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3" name="Google Shape;473;p1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58929" y="2417052"/>
            <a:ext cx="399715" cy="29914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1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2954754" y="2425113"/>
            <a:ext cx="355272" cy="149573"/>
          </a:xfrm>
          <a:prstGeom prst="rect">
            <a:avLst/>
          </a:prstGeom>
          <a:noFill/>
          <a:ln>
            <a:noFill/>
          </a:ln>
        </p:spPr>
      </p:pic>
      <p:sp>
        <p:nvSpPr>
          <p:cNvPr id="475" name="Google Shape;475;p1"/>
          <p:cNvSpPr txBox="1"/>
          <p:nvPr/>
        </p:nvSpPr>
        <p:spPr>
          <a:xfrm>
            <a:off x="169980" y="6704785"/>
            <a:ext cx="11875014" cy="190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Arial"/>
              <a:buNone/>
            </a:pPr>
            <a:r>
              <a:rPr lang="en-GB" sz="1050" i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Poslednje ažuriranje: 13. decembar 2022. &gt;&gt; mogu postojati i druge šeme za staklo koje se može ponovo puniti/povratno, ali nisu ovde pokrivene</a:t>
            </a:r>
            <a:endParaRPr/>
          </a:p>
        </p:txBody>
      </p:sp>
      <p:pic>
        <p:nvPicPr>
          <p:cNvPr id="476" name="Google Shape;476;p1"/>
          <p:cNvPicPr preferRelativeResize="0"/>
          <p:nvPr/>
        </p:nvPicPr>
        <p:blipFill rotWithShape="1">
          <a:blip r:embed="rId20">
            <a:alphaModFix/>
          </a:blip>
          <a:srcRect l="23216" t="4442" r="21528" b="3304"/>
          <a:stretch/>
        </p:blipFill>
        <p:spPr>
          <a:xfrm>
            <a:off x="742313" y="4296642"/>
            <a:ext cx="406764" cy="38200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7" name="Google Shape;477;p1"/>
          <p:cNvCxnSpPr>
            <a:stCxn id="478" idx="1"/>
            <a:endCxn id="188" idx="38"/>
          </p:cNvCxnSpPr>
          <p:nvPr/>
        </p:nvCxnSpPr>
        <p:spPr>
          <a:xfrm flipH="1">
            <a:off x="7283512" y="2186981"/>
            <a:ext cx="737100" cy="885600"/>
          </a:xfrm>
          <a:prstGeom prst="bentConnector3">
            <a:avLst>
              <a:gd name="adj1" fmla="val 22859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pic>
        <p:nvPicPr>
          <p:cNvPr id="478" name="Google Shape;478;p1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8020612" y="2025023"/>
            <a:ext cx="219119" cy="3239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79" name="Google Shape;479;p1"/>
          <p:cNvCxnSpPr>
            <a:stCxn id="374" idx="41"/>
            <a:endCxn id="457" idx="3"/>
          </p:cNvCxnSpPr>
          <p:nvPr/>
        </p:nvCxnSpPr>
        <p:spPr>
          <a:xfrm flipH="1">
            <a:off x="2310654" y="4647728"/>
            <a:ext cx="3015600" cy="8829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80" name="Google Shape;480;p1"/>
          <p:cNvCxnSpPr>
            <a:stCxn id="459" idx="1"/>
            <a:endCxn id="330" idx="43"/>
          </p:cNvCxnSpPr>
          <p:nvPr/>
        </p:nvCxnSpPr>
        <p:spPr>
          <a:xfrm rot="10800000">
            <a:off x="6135015" y="5495435"/>
            <a:ext cx="2314500" cy="162600"/>
          </a:xfrm>
          <a:prstGeom prst="bentConnector3">
            <a:avLst>
              <a:gd name="adj1" fmla="val 102268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81" name="Google Shape;481;p1"/>
          <p:cNvCxnSpPr>
            <a:stCxn id="454" idx="1"/>
            <a:endCxn id="194" idx="20"/>
          </p:cNvCxnSpPr>
          <p:nvPr/>
        </p:nvCxnSpPr>
        <p:spPr>
          <a:xfrm rot="10800000">
            <a:off x="7139109" y="3832998"/>
            <a:ext cx="959100" cy="3000"/>
          </a:xfrm>
          <a:prstGeom prst="bentConnector3">
            <a:avLst>
              <a:gd name="adj1" fmla="val 49994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482" name="Google Shape;482;p1"/>
          <p:cNvGrpSpPr/>
          <p:nvPr/>
        </p:nvGrpSpPr>
        <p:grpSpPr>
          <a:xfrm>
            <a:off x="9027702" y="4473000"/>
            <a:ext cx="2801700" cy="667800"/>
            <a:chOff x="9195316" y="3494220"/>
            <a:chExt cx="2801700" cy="667800"/>
          </a:xfrm>
        </p:grpSpPr>
        <p:sp>
          <p:nvSpPr>
            <p:cNvPr id="483" name="Google Shape;483;p1"/>
            <p:cNvSpPr txBox="1"/>
            <p:nvPr/>
          </p:nvSpPr>
          <p:spPr>
            <a:xfrm>
              <a:off x="9195316" y="3494220"/>
              <a:ext cx="2801700" cy="66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8FF"/>
                </a:buClr>
                <a:buSzPts val="1400"/>
                <a:buFont typeface="Calibri"/>
                <a:buNone/>
              </a:pPr>
              <a:r>
                <a:rPr lang="en-GB" b="1">
                  <a:solidFill>
                    <a:srgbClr val="0078FF"/>
                  </a:solidFill>
                  <a:latin typeface="Calibri"/>
                  <a:ea typeface="Calibri"/>
                  <a:cs typeface="Calibri"/>
                  <a:sym typeface="Calibri"/>
                </a:rPr>
                <a:t>SLOVAČKA</a:t>
              </a:r>
              <a:r>
                <a:rPr lang="en-GB" sz="1400" b="1" i="0" u="none" strike="noStrike" cap="none">
                  <a:solidFill>
                    <a:srgbClr val="0078FF"/>
                  </a:solidFill>
                  <a:latin typeface="Calibri"/>
                  <a:ea typeface="Calibri"/>
                  <a:cs typeface="Calibri"/>
                  <a:sym typeface="Calibri"/>
                </a:rPr>
                <a:t> (2022)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PET, 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limenke</a:t>
              </a:r>
              <a:endParaRPr sz="800"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r>
                <a:rPr lang="en-GB" sz="800">
                  <a:latin typeface="Calibri"/>
                  <a:ea typeface="Calibri"/>
                  <a:cs typeface="Calibri"/>
                  <a:sym typeface="Calibri"/>
                </a:rPr>
                <a:t>Jednak iznos depozita: </a:t>
              </a: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€0.15</a:t>
              </a:r>
              <a:endParaRPr sz="800"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endParaRPr sz="800"/>
            </a:p>
          </p:txBody>
        </p:sp>
        <p:pic>
          <p:nvPicPr>
            <p:cNvPr id="484" name="Google Shape;484;p1"/>
            <p:cNvPicPr preferRelativeResize="0"/>
            <p:nvPr/>
          </p:nvPicPr>
          <p:blipFill rotWithShape="1">
            <a:blip r:embed="rId22">
              <a:alphaModFix/>
            </a:blip>
            <a:srcRect/>
            <a:stretch/>
          </p:blipFill>
          <p:spPr>
            <a:xfrm>
              <a:off x="10496837" y="3508641"/>
              <a:ext cx="216000" cy="180000"/>
            </a:xfrm>
            <a:prstGeom prst="rect">
              <a:avLst/>
            </a:prstGeom>
            <a:noFill/>
            <a:ln w="9525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</p:pic>
      </p:grpSp>
      <p:pic>
        <p:nvPicPr>
          <p:cNvPr id="485" name="Google Shape;485;p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 rot="10800000">
            <a:off x="8665446" y="4444559"/>
            <a:ext cx="398080" cy="3497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6" name="Google Shape;486;p1"/>
          <p:cNvCxnSpPr>
            <a:stCxn id="485" idx="3"/>
            <a:endCxn id="382" idx="0"/>
          </p:cNvCxnSpPr>
          <p:nvPr/>
        </p:nvCxnSpPr>
        <p:spPr>
          <a:xfrm flipH="1">
            <a:off x="6760146" y="4619416"/>
            <a:ext cx="1905300" cy="92100"/>
          </a:xfrm>
          <a:prstGeom prst="bentConnector3">
            <a:avLst>
              <a:gd name="adj1" fmla="val 102990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487" name="Google Shape;487;p1"/>
          <p:cNvGrpSpPr/>
          <p:nvPr/>
        </p:nvGrpSpPr>
        <p:grpSpPr>
          <a:xfrm>
            <a:off x="9749231" y="2932425"/>
            <a:ext cx="2460600" cy="521100"/>
            <a:chOff x="8471122" y="1875230"/>
            <a:chExt cx="2460600" cy="521100"/>
          </a:xfrm>
        </p:grpSpPr>
        <p:sp>
          <p:nvSpPr>
            <p:cNvPr id="488" name="Google Shape;488;p1"/>
            <p:cNvSpPr txBox="1"/>
            <p:nvPr/>
          </p:nvSpPr>
          <p:spPr>
            <a:xfrm>
              <a:off x="8471122" y="1875230"/>
              <a:ext cx="2460600" cy="52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8FF"/>
                </a:buClr>
                <a:buSzPts val="1400"/>
                <a:buFont typeface="Calibri"/>
                <a:buNone/>
              </a:pPr>
              <a:r>
                <a:rPr lang="en-GB" b="1">
                  <a:solidFill>
                    <a:srgbClr val="0078FF"/>
                  </a:solidFill>
                  <a:latin typeface="Calibri"/>
                  <a:ea typeface="Calibri"/>
                  <a:cs typeface="Calibri"/>
                  <a:sym typeface="Calibri"/>
                </a:rPr>
                <a:t>LETONIJA</a:t>
              </a:r>
              <a:r>
                <a:rPr lang="en-GB" sz="1400" b="1" i="0" u="none" strike="noStrike" cap="none">
                  <a:solidFill>
                    <a:srgbClr val="0078FF"/>
                  </a:solidFill>
                  <a:latin typeface="Calibri"/>
                  <a:ea typeface="Calibri"/>
                  <a:cs typeface="Calibri"/>
                  <a:sym typeface="Calibri"/>
                </a:rPr>
                <a:t> (2022)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PET, </a:t>
              </a:r>
              <a:r>
                <a:rPr lang="en-GB" sz="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limenke</a:t>
              </a: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and OW </a:t>
              </a:r>
              <a:r>
                <a:rPr lang="en-GB" sz="800">
                  <a:latin typeface="Calibri"/>
                  <a:ea typeface="Calibri"/>
                  <a:cs typeface="Calibri"/>
                  <a:sym typeface="Calibri"/>
                </a:rPr>
                <a:t>staklo</a:t>
              </a:r>
              <a:endParaRPr sz="800"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Jednak iznos depozita:</a:t>
              </a: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€0.10</a:t>
              </a:r>
              <a:endParaRPr sz="800"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endParaRPr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89" name="Google Shape;489;p1"/>
            <p:cNvPicPr preferRelativeResize="0"/>
            <p:nvPr/>
          </p:nvPicPr>
          <p:blipFill rotWithShape="1">
            <a:blip r:embed="rId24">
              <a:alphaModFix/>
            </a:blip>
            <a:srcRect/>
            <a:stretch/>
          </p:blipFill>
          <p:spPr>
            <a:xfrm>
              <a:off x="9784132" y="1914699"/>
              <a:ext cx="216000" cy="144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90" name="Google Shape;490;p1"/>
          <p:cNvPicPr preferRelativeResize="0"/>
          <p:nvPr/>
        </p:nvPicPr>
        <p:blipFill rotWithShape="1">
          <a:blip r:embed="rId25">
            <a:alphaModFix/>
          </a:blip>
          <a:srcRect/>
          <a:stretch/>
        </p:blipFill>
        <p:spPr>
          <a:xfrm>
            <a:off x="9498971" y="2966492"/>
            <a:ext cx="246172" cy="30871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1" name="Google Shape;491;p1"/>
          <p:cNvCxnSpPr>
            <a:stCxn id="490" idx="1"/>
            <a:endCxn id="193" idx="9"/>
          </p:cNvCxnSpPr>
          <p:nvPr/>
        </p:nvCxnSpPr>
        <p:spPr>
          <a:xfrm flipH="1">
            <a:off x="7414271" y="3120850"/>
            <a:ext cx="2084700" cy="345300"/>
          </a:xfrm>
          <a:prstGeom prst="bentConnector3">
            <a:avLst>
              <a:gd name="adj1" fmla="val 49998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492" name="Google Shape;492;p1"/>
          <p:cNvSpPr txBox="1"/>
          <p:nvPr/>
        </p:nvSpPr>
        <p:spPr>
          <a:xfrm>
            <a:off x="310621" y="233200"/>
            <a:ext cx="5881500" cy="8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2400"/>
              <a:buFont typeface="Calibri"/>
              <a:buNone/>
            </a:pPr>
            <a:r>
              <a:rPr lang="en-GB" sz="2400">
                <a:solidFill>
                  <a:srgbClr val="4F590D"/>
                </a:solidFill>
                <a:latin typeface="Calibri"/>
                <a:ea typeface="Calibri"/>
                <a:cs typeface="Calibri"/>
                <a:sym typeface="Calibri"/>
              </a:rPr>
              <a:t>POSTOJEĆI DRS ZA PAKOVANJE ZA JEDNU UPOTREBU* U EVROPI</a:t>
            </a:r>
            <a:endParaRPr sz="2400" b="0" i="0" u="none" strike="noStrike" cap="none" dirty="0">
              <a:solidFill>
                <a:srgbClr val="4F590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3" name="Google Shape;493;p1"/>
          <p:cNvCxnSpPr>
            <a:stCxn id="169" idx="4"/>
            <a:endCxn id="456" idx="1"/>
          </p:cNvCxnSpPr>
          <p:nvPr/>
        </p:nvCxnSpPr>
        <p:spPr>
          <a:xfrm rot="-5400000">
            <a:off x="7420779" y="454741"/>
            <a:ext cx="765900" cy="4668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grpSp>
        <p:nvGrpSpPr>
          <p:cNvPr id="494" name="Google Shape;494;p1"/>
          <p:cNvGrpSpPr/>
          <p:nvPr/>
        </p:nvGrpSpPr>
        <p:grpSpPr>
          <a:xfrm>
            <a:off x="8051937" y="6094476"/>
            <a:ext cx="2712684" cy="530721"/>
            <a:chOff x="8051937" y="6094476"/>
            <a:chExt cx="2712684" cy="530721"/>
          </a:xfrm>
        </p:grpSpPr>
        <p:sp>
          <p:nvSpPr>
            <p:cNvPr id="495" name="Google Shape;495;p1"/>
            <p:cNvSpPr txBox="1"/>
            <p:nvPr/>
          </p:nvSpPr>
          <p:spPr>
            <a:xfrm>
              <a:off x="8534408" y="6187096"/>
              <a:ext cx="2230213" cy="1624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8FF"/>
                </a:buClr>
                <a:buSzPts val="1400"/>
                <a:buFont typeface="Calibri"/>
                <a:buNone/>
              </a:pPr>
              <a:r>
                <a:rPr lang="en-GB" sz="1400" b="1" i="0" u="none" strike="noStrike" cap="none">
                  <a:solidFill>
                    <a:srgbClr val="0078FF"/>
                  </a:solidFill>
                  <a:latin typeface="Calibri"/>
                  <a:ea typeface="Calibri"/>
                  <a:cs typeface="Calibri"/>
                  <a:sym typeface="Calibri"/>
                </a:rPr>
                <a:t>MALTA (2022)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PET, </a:t>
              </a: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limenke</a:t>
              </a: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, OW </a:t>
              </a:r>
              <a:r>
                <a:rPr lang="en-GB" sz="800">
                  <a:latin typeface="Calibri"/>
                  <a:ea typeface="Calibri"/>
                  <a:cs typeface="Calibri"/>
                  <a:sym typeface="Calibri"/>
                </a:rPr>
                <a:t>staklo</a:t>
              </a: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800"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Calibri"/>
                <a:buNone/>
              </a:pPr>
              <a:r>
                <a:rPr lang="en-GB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Jednak iznos depozita:</a:t>
              </a:r>
              <a:r>
                <a:rPr lang="en-GB" sz="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€0.10  </a:t>
              </a:r>
              <a:endParaRPr sz="800"/>
            </a:p>
          </p:txBody>
        </p:sp>
        <p:pic>
          <p:nvPicPr>
            <p:cNvPr id="496" name="Google Shape;496;p1"/>
            <p:cNvPicPr preferRelativeResize="0"/>
            <p:nvPr/>
          </p:nvPicPr>
          <p:blipFill rotWithShape="1">
            <a:blip r:embed="rId26">
              <a:alphaModFix/>
            </a:blip>
            <a:srcRect/>
            <a:stretch/>
          </p:blipFill>
          <p:spPr>
            <a:xfrm>
              <a:off x="8051937" y="6094476"/>
              <a:ext cx="530721" cy="530721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497" name="Google Shape;497;p1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9631556" y="6202595"/>
            <a:ext cx="285320" cy="177723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pic>
      <p:cxnSp>
        <p:nvCxnSpPr>
          <p:cNvPr id="498" name="Google Shape;498;p1"/>
          <p:cNvCxnSpPr>
            <a:stCxn id="496" idx="1"/>
            <a:endCxn id="307" idx="1"/>
          </p:cNvCxnSpPr>
          <p:nvPr/>
        </p:nvCxnSpPr>
        <p:spPr>
          <a:xfrm flipH="1">
            <a:off x="6003537" y="6359837"/>
            <a:ext cx="2048400" cy="283800"/>
          </a:xfrm>
          <a:prstGeom prst="bentConnector3">
            <a:avLst>
              <a:gd name="adj1" fmla="val 19076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cxnSp>
        <p:nvCxnSpPr>
          <p:cNvPr id="499" name="Google Shape;499;p1"/>
          <p:cNvCxnSpPr>
            <a:endCxn id="352" idx="34"/>
          </p:cNvCxnSpPr>
          <p:nvPr/>
        </p:nvCxnSpPr>
        <p:spPr>
          <a:xfrm rot="10800000" flipH="1">
            <a:off x="3082075" y="3396825"/>
            <a:ext cx="2364300" cy="105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500" name="Google Shape;500;p1"/>
          <p:cNvCxnSpPr/>
          <p:nvPr/>
        </p:nvCxnSpPr>
        <p:spPr>
          <a:xfrm rot="10800000">
            <a:off x="3784290" y="5012435"/>
            <a:ext cx="2314500" cy="162600"/>
          </a:xfrm>
          <a:prstGeom prst="bentConnector3">
            <a:avLst>
              <a:gd name="adj1" fmla="val 102268"/>
            </a:avLst>
          </a:prstGeom>
          <a:noFill/>
          <a:ln w="9525" cap="flat" cmpd="sng">
            <a:solidFill>
              <a:schemeClr val="dk1"/>
            </a:solidFill>
            <a:prstDash val="dash"/>
            <a:miter lim="800000"/>
            <a:headEnd type="none" w="sm" len="sm"/>
            <a:tailEnd type="none" w="sm" len="sm"/>
          </a:ln>
        </p:spPr>
      </p:cxnSp>
      <p:sp>
        <p:nvSpPr>
          <p:cNvPr id="501" name="Google Shape;501;p1"/>
          <p:cNvSpPr txBox="1"/>
          <p:nvPr/>
        </p:nvSpPr>
        <p:spPr>
          <a:xfrm>
            <a:off x="3847822" y="4914097"/>
            <a:ext cx="2108700" cy="2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MAĐARSKA (2024)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/>
          </a:p>
        </p:txBody>
      </p:sp>
      <p:pic>
        <p:nvPicPr>
          <p:cNvPr id="502" name="Google Shape;502;p1"/>
          <p:cNvPicPr preferRelativeResize="0"/>
          <p:nvPr/>
        </p:nvPicPr>
        <p:blipFill>
          <a:blip r:embed="rId28">
            <a:alphaModFix/>
          </a:blip>
          <a:stretch>
            <a:fillRect/>
          </a:stretch>
        </p:blipFill>
        <p:spPr>
          <a:xfrm>
            <a:off x="5304113" y="4964670"/>
            <a:ext cx="326050" cy="18275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3" name="Google Shape;503;p1"/>
          <p:cNvCxnSpPr/>
          <p:nvPr/>
        </p:nvCxnSpPr>
        <p:spPr>
          <a:xfrm rot="10800000" flipH="1">
            <a:off x="7324768" y="5150650"/>
            <a:ext cx="1408800" cy="195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04" name="Google Shape;504;p1"/>
          <p:cNvSpPr txBox="1"/>
          <p:nvPr/>
        </p:nvSpPr>
        <p:spPr>
          <a:xfrm>
            <a:off x="8765422" y="5037672"/>
            <a:ext cx="2108700" cy="2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8FF"/>
              </a:buClr>
              <a:buSzPts val="1400"/>
              <a:buFont typeface="Calibri"/>
              <a:buNone/>
            </a:pPr>
            <a:r>
              <a:rPr lang="en-GB" b="1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RUMUNIJA (2023)</a:t>
            </a:r>
            <a:r>
              <a:rPr lang="en-GB" sz="1400" b="1" i="0" u="none" strike="noStrike" cap="none">
                <a:solidFill>
                  <a:srgbClr val="0078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8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Calibri"/>
              <a:buNone/>
            </a:pPr>
            <a:endParaRPr sz="800"/>
          </a:p>
        </p:txBody>
      </p:sp>
      <p:pic>
        <p:nvPicPr>
          <p:cNvPr id="505" name="Google Shape;505;p1"/>
          <p:cNvPicPr preferRelativeResize="0"/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10166304" y="5072250"/>
            <a:ext cx="326050" cy="16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1"/>
          <p:cNvSpPr txBox="1"/>
          <p:nvPr/>
        </p:nvSpPr>
        <p:spPr>
          <a:xfrm>
            <a:off x="10551000" y="4964550"/>
            <a:ext cx="1408800" cy="2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Stopa povrata: 0.5 RON (€0.10)na PET, staklo i limenke – uključujući vino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1"/>
          <p:cNvSpPr txBox="1"/>
          <p:nvPr/>
        </p:nvSpPr>
        <p:spPr>
          <a:xfrm>
            <a:off x="3777063" y="5097925"/>
            <a:ext cx="1408800" cy="2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PET, staklo i limenke.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Verovatno će time upravljati vlada. </a:t>
            </a:r>
            <a:endParaRPr sz="13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475;p1">
            <a:extLst>
              <a:ext uri="{FF2B5EF4-FFF2-40B4-BE49-F238E27FC236}">
                <a16:creationId xmlns:a16="http://schemas.microsoft.com/office/drawing/2014/main" id="{6A716FCF-1D93-D55F-F6BE-E836E717FC4C}"/>
              </a:ext>
            </a:extLst>
          </p:cNvPr>
          <p:cNvSpPr txBox="1"/>
          <p:nvPr/>
        </p:nvSpPr>
        <p:spPr>
          <a:xfrm>
            <a:off x="396608" y="1021033"/>
            <a:ext cx="1408830" cy="1205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marR="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260000"/>
              <a:buFont typeface="Wingdings" panose="05000000000000000000" pitchFamily="2" charset="2"/>
              <a:buChar char="§"/>
            </a:pPr>
            <a:r>
              <a:rPr lang="it-IT" sz="900" i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lang="sr-Latn-ME" sz="900" i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epozitni</a:t>
            </a:r>
            <a:r>
              <a:rPr lang="it-IT" sz="900" i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sistem duže vreme operativ</a:t>
            </a:r>
            <a:r>
              <a:rPr lang="sr-Latn-ME" sz="900" i="1" dirty="0" err="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an</a:t>
            </a:r>
            <a:r>
              <a:rPr lang="sr-Latn-ME" sz="900" i="1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ct val="260000"/>
            </a:pPr>
            <a:endParaRPr lang="sr-Latn-ME" sz="900" i="1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260000"/>
              <a:buFont typeface="Wingdings" panose="05000000000000000000" pitchFamily="2" charset="2"/>
              <a:buChar char="§"/>
            </a:pPr>
            <a:r>
              <a:rPr lang="sr-Latn-ME" sz="900" i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Depozitni sistem nov</a:t>
            </a:r>
          </a:p>
          <a:p>
            <a:pPr marL="171450" marR="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>
                  <a:lumMod val="40000"/>
                  <a:lumOff val="60000"/>
                </a:schemeClr>
              </a:buClr>
              <a:buSzPct val="260000"/>
              <a:buFont typeface="Wingdings" panose="05000000000000000000" pitchFamily="2" charset="2"/>
              <a:buChar char="§"/>
            </a:pPr>
            <a:endParaRPr lang="sr-Latn-ME" sz="900" i="1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  <a:p>
            <a:pPr marL="171450" marR="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260000"/>
              <a:buFont typeface="Wingdings" panose="05000000000000000000" pitchFamily="2" charset="2"/>
              <a:buChar char="§"/>
            </a:pPr>
            <a:r>
              <a:rPr lang="sr-Latn-ME" sz="900" i="1" dirty="0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Depozitni sistem se ne </a:t>
            </a:r>
            <a:r>
              <a:rPr lang="sr-Latn-ME" sz="900" i="1" dirty="0" err="1">
                <a:solidFill>
                  <a:schemeClr val="dk2"/>
                </a:solidFill>
                <a:latin typeface="Calibri"/>
                <a:cs typeface="Calibri"/>
                <a:sym typeface="Calibri"/>
              </a:rPr>
              <a:t>primenjuje</a:t>
            </a:r>
            <a:endParaRPr lang="sr-Latn-ME" sz="900" i="1" dirty="0">
              <a:solidFill>
                <a:schemeClr val="dk2"/>
              </a:solidFill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779</Words>
  <Application>Microsoft Office PowerPoint</Application>
  <PresentationFormat>Widescreen</PresentationFormat>
  <Paragraphs>83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Petljanski, Jelena</dc:creator>
  <cp:lastModifiedBy>Iva Piper</cp:lastModifiedBy>
  <cp:revision>2</cp:revision>
  <dcterms:created xsi:type="dcterms:W3CDTF">2024-02-28T12:27:29Z</dcterms:created>
  <dcterms:modified xsi:type="dcterms:W3CDTF">2024-04-26T12:09:00Z</dcterms:modified>
</cp:coreProperties>
</file>